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png" ContentType="image/png"/>
  <Default Extension="xml" ContentType="application/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18.xml" ContentType="application/vnd.openxmlformats-officedocument.presentationml.notesSlide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21.xml" ContentType="application/vnd.openxmlformats-officedocument.presentationml.slide+xml"/>
  <Override PartName="/ppt/slides/slide2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6.xml" ContentType="application/vnd.openxmlformats-officedocument.presentationml.slide+xml"/>
  <Override PartName="/ppt/slides/slide3.xml" ContentType="application/vnd.openxmlformats-officedocument.presentationml.slide+xml"/>
  <Override PartName="/ppt/slides/slide33.xml" ContentType="application/vnd.openxmlformats-officedocument.presentationml.slide+xml"/>
  <Override PartName="/ppt/slides/slide36.xml" ContentType="application/vnd.openxmlformats-officedocument.presentationml.slide+xml"/>
  <Override PartName="/ppt/slides/slide35.xml" ContentType="application/vnd.openxmlformats-officedocument.presentationml.slide+xml"/>
  <Override PartName="/ppt/slides/slide17.xml" ContentType="application/vnd.openxmlformats-officedocument.presentationml.slide+xml"/>
  <Override PartName="/ppt/slides/slide24.xml" ContentType="application/vnd.openxmlformats-officedocument.presentationml.slide+xml"/>
  <Override PartName="/ppt/slides/slide34.xml" ContentType="application/vnd.openxmlformats-officedocument.presentationml.slide+xml"/>
  <Override PartName="/ppt/slides/slide23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1.xml" ContentType="application/vnd.openxmlformats-officedocument.presentationml.slide+xml"/>
  <Override PartName="/ppt/slides/slide20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9.xml" ContentType="application/vnd.openxmlformats-officedocument.presentationml.slide+xml"/>
  <Override PartName="/ppt/slides/slide9.xml" ContentType="application/vnd.openxmlformats-officedocument.presentationml.slide+xml"/>
  <Override PartName="/ppt/slides/slide18.xml" ContentType="application/vnd.openxmlformats-officedocument.presentationml.slide+xml"/>
  <Override PartName="/ppt/slides/slide15.xml" ContentType="application/vnd.openxmlformats-officedocument.presentationml.slide+xml"/>
  <Override PartName="/ppt/slides/slide7.xml" ContentType="application/vnd.openxmlformats-officedocument.presentationml.slide+xml"/>
  <Override PartName="/ppt/slides/slide30.xml" ContentType="application/vnd.openxmlformats-officedocument.presentationml.slide+xml"/>
  <Override PartName="/ppt/slides/slide8.xml" ContentType="application/vnd.openxmlformats-officedocument.presentationml.slide+xml"/>
  <Override PartName="/ppt/slides/slide27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4.xml" ContentType="application/vnd.openxmlformats-officedocument.presentationml.slide+xml"/>
  <Override PartName="/ppt/slides/slide14.xml" ContentType="application/vnd.openxmlformats-officedocument.presentationml.slide+xml"/>
  <Override PartName="/ppt/slides/slide5.xml" ContentType="application/vnd.openxmlformats-officedocument.presentationml.slide+xml"/>
  <Override PartName="/ppt/slides/slide22.xml" ContentType="application/vnd.openxmlformats-officedocument.presentationml.slide+xml"/>
  <Override PartName="/ppt/tableStyles.xml" ContentType="application/vnd.openxmlformats-officedocument.presentationml.tableStyles+xml"/>
</Types>
</file>

<file path=_rels/.rels><?xml version="1.0" encoding="UTF-8" standalone="yes"?><Relationships xmlns="http://schemas.openxmlformats.org/package/2006/relationships"><Relationship Target="ppt/presentation.xml" Type="http://schemas.openxmlformats.org/officeDocument/2006/relationships/officeDocument" Id="rId1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aveSubsetFonts="1" autoCompressPictures="0" mc:PreserveAttributes="mv:*" mc:Ignorable="mv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y="5143500" cx="9144000"/>
  <p:notesSz cy="9144000" cx="6858000"/>
  <p:defaultTextStyle>
    <a:defPPr algn="l" rtl="0" marR="0">
      <a:lnSpc>
        <a:spcPct val="100000"/>
      </a:lnSpc>
      <a:spcBef>
        <a:spcPts val="0"/>
      </a:spcBef>
      <a:spcAft>
        <a:spcPts val="0"/>
      </a:spcAft>
    </a:defPPr>
    <a:lvl1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algn="l" rtl="0" marR="0">
      <a:lnSpc>
        <a:spcPct val="100000"/>
      </a:lnSpc>
      <a:spcBef>
        <a:spcPts val="0"/>
      </a:spcBef>
      <a:spcAft>
        <a:spcPts val="0"/>
      </a:spcAft>
      <a:buNone/>
      <a:defRPr strike="noStrike" u="none" b="0" cap="none" baseline="0" sz="1400" i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90651C3A-4460-11DB-9652-00E08161165F}"/>
</file>

<file path=ppt/_rels/presentation.xml.rels><?xml version="1.0" encoding="UTF-8" standalone="yes"?><Relationships xmlns="http://schemas.openxmlformats.org/package/2006/relationships"><Relationship Target="slides/slide34.xml" Type="http://schemas.openxmlformats.org/officeDocument/2006/relationships/slide" Id="rId39"/><Relationship Target="slides/slide33.xml" Type="http://schemas.openxmlformats.org/officeDocument/2006/relationships/slide" Id="rId38"/><Relationship Target="slides/slide32.xml" Type="http://schemas.openxmlformats.org/officeDocument/2006/relationships/slide" Id="rId37"/><Relationship Target="slides/slide14.xml" Type="http://schemas.openxmlformats.org/officeDocument/2006/relationships/slide" Id="rId19"/><Relationship Target="slides/slide31.xml" Type="http://schemas.openxmlformats.org/officeDocument/2006/relationships/slide" Id="rId36"/><Relationship Target="slides/slide13.xml" Type="http://schemas.openxmlformats.org/officeDocument/2006/relationships/slide" Id="rId18"/><Relationship Target="slides/slide12.xml" Type="http://schemas.openxmlformats.org/officeDocument/2006/relationships/slide" Id="rId17"/><Relationship Target="slides/slide11.xml" Type="http://schemas.openxmlformats.org/officeDocument/2006/relationships/slide" Id="rId16"/><Relationship Target="slides/slide10.xml" Type="http://schemas.openxmlformats.org/officeDocument/2006/relationships/slide" Id="rId15"/><Relationship Target="slides/slide9.xml" Type="http://schemas.openxmlformats.org/officeDocument/2006/relationships/slide" Id="rId14"/><Relationship Target="slides/slide25.xml" Type="http://schemas.openxmlformats.org/officeDocument/2006/relationships/slide" Id="rId30"/><Relationship Target="slides/slide7.xml" Type="http://schemas.openxmlformats.org/officeDocument/2006/relationships/slide" Id="rId12"/><Relationship Target="slides/slide26.xml" Type="http://schemas.openxmlformats.org/officeDocument/2006/relationships/slide" Id="rId31"/><Relationship Target="slides/slide8.xml" Type="http://schemas.openxmlformats.org/officeDocument/2006/relationships/slide" Id="rId13"/><Relationship Target="slides/slide5.xml" Type="http://schemas.openxmlformats.org/officeDocument/2006/relationships/slide" Id="rId10"/><Relationship Target="slides/slide6.xml" Type="http://schemas.openxmlformats.org/officeDocument/2006/relationships/slide" Id="rId11"/><Relationship Target="slides/slide29.xml" Type="http://schemas.openxmlformats.org/officeDocument/2006/relationships/slide" Id="rId34"/><Relationship Target="slides/slide30.xml" Type="http://schemas.openxmlformats.org/officeDocument/2006/relationships/slide" Id="rId35"/><Relationship Target="slides/slide27.xml" Type="http://schemas.openxmlformats.org/officeDocument/2006/relationships/slide" Id="rId32"/><Relationship Target="slides/slide28.xml" Type="http://schemas.openxmlformats.org/officeDocument/2006/relationships/slide" Id="rId33"/><Relationship Target="slides/slide24.xml" Type="http://schemas.openxmlformats.org/officeDocument/2006/relationships/slide" Id="rId29"/><Relationship Target="slides/slide21.xml" Type="http://schemas.openxmlformats.org/officeDocument/2006/relationships/slide" Id="rId26"/><Relationship Target="slides/slide20.xml" Type="http://schemas.openxmlformats.org/officeDocument/2006/relationships/slide" Id="rId25"/><Relationship Target="slides/slide23.xml" Type="http://schemas.openxmlformats.org/officeDocument/2006/relationships/slide" Id="rId28"/><Relationship Target="slides/slide22.xml" Type="http://schemas.openxmlformats.org/officeDocument/2006/relationships/slide" Id="rId27"/><Relationship Target="presProps.xml" Type="http://schemas.openxmlformats.org/officeDocument/2006/relationships/presProps" Id="rId2"/><Relationship Target="slides/slide16.xml" Type="http://schemas.openxmlformats.org/officeDocument/2006/relationships/slide" Id="rId21"/><Relationship Target="slides/slide35.xml" Type="http://schemas.openxmlformats.org/officeDocument/2006/relationships/slide" Id="rId40"/><Relationship Target="theme/theme2.xml" Type="http://schemas.openxmlformats.org/officeDocument/2006/relationships/theme" Id="rId1"/><Relationship Target="slides/slide17.xml" Type="http://schemas.openxmlformats.org/officeDocument/2006/relationships/slide" Id="rId22"/><Relationship Target="slides/slide36.xml" Type="http://schemas.openxmlformats.org/officeDocument/2006/relationships/slide" Id="rId41"/><Relationship Target="slideMasters/slideMaster1.xml" Type="http://schemas.openxmlformats.org/officeDocument/2006/relationships/slideMaster" Id="rId4"/><Relationship Target="slides/slide18.xml" Type="http://schemas.openxmlformats.org/officeDocument/2006/relationships/slide" Id="rId23"/><Relationship Target="tableStyles.xml" Type="http://schemas.openxmlformats.org/officeDocument/2006/relationships/tableStyles" Id="rId3"/><Relationship Target="slides/slide19.xml" Type="http://schemas.openxmlformats.org/officeDocument/2006/relationships/slide" Id="rId24"/><Relationship Target="slides/slide15.xml" Type="http://schemas.openxmlformats.org/officeDocument/2006/relationships/slide" Id="rId20"/><Relationship Target="slides/slide4.xml" Type="http://schemas.openxmlformats.org/officeDocument/2006/relationships/slide" Id="rId9"/><Relationship Target="slides/slide1.xml" Type="http://schemas.openxmlformats.org/officeDocument/2006/relationships/slide" Id="rId6"/><Relationship Target="notesMasters/notesMaster1.xml" Type="http://schemas.openxmlformats.org/officeDocument/2006/relationships/notesMaster" Id="rId5"/><Relationship Target="slides/slide3.xml" Type="http://schemas.openxmlformats.org/officeDocument/2006/relationships/slide" Id="rId8"/><Relationship Target="slides/slide2.xml" Type="http://schemas.openxmlformats.org/officeDocument/2006/relationships/slide" Id="rId7"/></Relationships>
</file>

<file path=ppt/notesMasters/_rels/notesMaster1.xml.rels><?xml version="1.0" encoding="UTF-8" standalone="yes"?><Relationships xmlns="http://schemas.openxmlformats.org/package/2006/relationships"><Relationship Target="../theme/theme1.xml" Type="http://schemas.openxmlformats.org/officeDocument/2006/relationships/theme" Id="rId1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" name="Shape 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" name="Shape 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" name="Shape 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</p:notesMaster>
</file>

<file path=ppt/notesSlides/_rels/notesSlide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1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2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0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1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2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3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3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4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5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6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7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8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_rels/notesSlide9.xml.rels><?xml version="1.0" encoding="UTF-8" standalone="yes"?><Relationships xmlns="http://schemas.openxmlformats.org/package/2006/relationships"><Relationship Target="../notesMasters/notesMaster1.xml" Type="http://schemas.openxmlformats.org/officeDocument/2006/relationships/notesMaster" Id="rId1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" name="Shape 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" name="Shape 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9" name="Shape 18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0" name="Shape 19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1" name="Shape 19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95" name="Shape 19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00" name="Shape 2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15" name="Shape 21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1" name="Shape 2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26" name="Shape 22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27" name="Shape 22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28" name="Shape 22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47" name="Shape 24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48" name="Shape 24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49" name="Shape 24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2" name="Shape 2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3" name="Shape 2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4" name="Shape 2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57" name="Shape 25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58" name="Shape 25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74" name="Shape 27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75" name="Shape 27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76" name="Shape 27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5" name="Shape 4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6" name="Shape 4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" name="Shape 4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84" name="Shape 2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85" name="Shape 2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86" name="Shape 2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294" name="Shape 29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95" name="Shape 29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296" name="Shape 29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00" name="Shape 30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01" name="Shape 30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02" name="Shape 30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21" name="Shape 32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22" name="Shape 32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23" name="Shape 32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32" name="Shape 33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33" name="Shape 33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34" name="Shape 33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1" name="Shape 34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2" name="Shape 34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3" name="Shape 34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46" name="Shape 34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7" name="Shape 34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48" name="Shape 34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2" name="Shape 35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3" name="Shape 353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54" name="Shape 354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59" name="Shape 35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0" name="Shape 360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1" name="Shape 361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66" name="Shape 36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7" name="Shape 36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68" name="Shape 36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0" name="Shape 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1" name="Shape 5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78" name="Shape 3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79" name="Shape 37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0" name="Shape 38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87" name="Shape 3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88" name="Shape 388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389" name="Shape 389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398" name="Shape 3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99" name="Shape 39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0" name="Shape 40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06" name="Shape 40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07" name="Shape 40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08" name="Shape 40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28" name="Shape 42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29" name="Shape 429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30" name="Shape 430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76" name="Shape 476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77" name="Shape 477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78" name="Shape 478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484" name="Shape 48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485" name="Shape 48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486" name="Shape 48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55" name="Shape 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6" name="Shape 5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61" name="Shape 6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2" name="Shape 6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75" name="Shape 7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24" name="Shape 1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31" name="Shape 1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32" name="Shape 132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33" name="Shape 133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Sp="0" showMasterPhAnim="0">
  <p:cSld>
    <p:spTree>
      <p:nvGrpSpPr>
        <p:cNvPr id="180" name="Shape 18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y="685800" x="381187"/>
            <a:ext cy="3429000" cx="6096299"/>
          </a:xfrm>
          <a:custGeom>
            <a:pathLst>
              <a:path w="120000" extrusionOk="0" h="120000">
                <a:moveTo>
                  <a:pt y="0" x="0"/>
                </a:moveTo>
                <a:lnTo>
                  <a:pt y="0" x="120000"/>
                </a:lnTo>
                <a:lnTo>
                  <a:pt y="120000" x="120000"/>
                </a:lnTo>
                <a:lnTo>
                  <a:pt y="120000" x="0"/>
                </a:lnTo>
                <a:close/>
              </a:path>
            </a:pathLst>
          </a:custGeom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y="4343400" x="685800"/>
            <a:ext cy="4114800" cx="54863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2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3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4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5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_rels/slideLayout6.xml.rels><?xml version="1.0" encoding="UTF-8" standalone="yes"?><Relationships xmlns="http://schemas.openxmlformats.org/package/2006/relationships"><Relationship Target="../slideMasters/slideMaster1.xml" Type="http://schemas.openxmlformats.org/officeDocument/2006/relationships/slideMaster" Id="rId1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7" name="Shape 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8" name="Shape 8"/>
          <p:cNvSpPr txBox="1"/>
          <p:nvPr>
            <p:ph type="ctrTitle"/>
          </p:nvPr>
        </p:nvSpPr>
        <p:spPr>
          <a:xfrm>
            <a:off y="1583342" x="685800"/>
            <a:ext cy="1159856" cx="77724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algn="ctr" indent="304800">
              <a:spcBef>
                <a:spcPts val="0"/>
              </a:spcBef>
              <a:buSzPct val="100000"/>
              <a:defRPr sz="4800"/>
            </a:lvl1pPr>
            <a:lvl2pPr algn="ctr" indent="304800">
              <a:spcBef>
                <a:spcPts val="0"/>
              </a:spcBef>
              <a:buSzPct val="100000"/>
              <a:defRPr sz="4800"/>
            </a:lvl2pPr>
            <a:lvl3pPr algn="ctr" indent="304800">
              <a:spcBef>
                <a:spcPts val="0"/>
              </a:spcBef>
              <a:buSzPct val="100000"/>
              <a:defRPr sz="4800"/>
            </a:lvl3pPr>
            <a:lvl4pPr algn="ctr" indent="304800">
              <a:spcBef>
                <a:spcPts val="0"/>
              </a:spcBef>
              <a:buSzPct val="100000"/>
              <a:defRPr sz="4800"/>
            </a:lvl4pPr>
            <a:lvl5pPr algn="ctr" indent="304800">
              <a:spcBef>
                <a:spcPts val="0"/>
              </a:spcBef>
              <a:buSzPct val="100000"/>
              <a:defRPr sz="4800"/>
            </a:lvl5pPr>
            <a:lvl6pPr algn="ctr" indent="304800">
              <a:spcBef>
                <a:spcPts val="0"/>
              </a:spcBef>
              <a:buSzPct val="100000"/>
              <a:defRPr sz="4800"/>
            </a:lvl6pPr>
            <a:lvl7pPr algn="ctr" indent="304800">
              <a:spcBef>
                <a:spcPts val="0"/>
              </a:spcBef>
              <a:buSzPct val="100000"/>
              <a:defRPr sz="4800"/>
            </a:lvl7pPr>
            <a:lvl8pPr algn="ctr" indent="304800">
              <a:spcBef>
                <a:spcPts val="0"/>
              </a:spcBef>
              <a:buSzPct val="100000"/>
              <a:defRPr sz="4800"/>
            </a:lvl8pPr>
            <a:lvl9pPr algn="ctr" indent="304800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9" name="Shape 9"/>
          <p:cNvSpPr txBox="1"/>
          <p:nvPr>
            <p:ph idx="1" type="subTitle"/>
          </p:nvPr>
        </p:nvSpPr>
        <p:spPr>
          <a:xfrm>
            <a:off y="2840053" x="685800"/>
            <a:ext cy="784737" cx="77724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marL="0">
              <a:spcBef>
                <a:spcPts val="0"/>
              </a:spcBef>
              <a:buClr>
                <a:schemeClr val="dk2"/>
              </a:buClr>
              <a:buNone/>
              <a:defRPr>
                <a:solidFill>
                  <a:schemeClr val="dk2"/>
                </a:solidFill>
              </a:defRPr>
            </a:lvl1pPr>
            <a:lvl2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2pPr>
            <a:lvl3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3pPr>
            <a:lvl4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4pPr>
            <a:lvl5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5pPr>
            <a:lvl6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6pPr>
            <a:lvl7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7pPr>
            <a:lvl8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8pPr>
            <a:lvl9pPr algn="ctr" indent="190500" marL="0">
              <a:spcBef>
                <a:spcPts val="0"/>
              </a:spcBef>
              <a:buClr>
                <a:schemeClr val="dk2"/>
              </a:buClr>
              <a:buSzPct val="100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0" name="Shape 1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1" name="Shape 11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2" name="Shape 12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 indent="457200">
              <a:spcBef>
                <a:spcPts val="0"/>
              </a:spcBef>
              <a:defRPr/>
            </a:lvl2pPr>
            <a:lvl3pPr indent="914400">
              <a:spcBef>
                <a:spcPts val="0"/>
              </a:spcBef>
              <a:defRPr/>
            </a:lvl3pPr>
            <a:lvl4pPr indent="1371600"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13" name="Shape 1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5" name="Shape 15"/>
          <p:cNvSpPr txBox="1"/>
          <p:nvPr>
            <p:ph idx="1" type="body"/>
          </p:nvPr>
        </p:nvSpPr>
        <p:spPr>
          <a:xfrm>
            <a:off y="1200150" x="457200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  <p:sp>
        <p:nvSpPr>
          <p:cNvPr id="16" name="Shape 16"/>
          <p:cNvSpPr txBox="1"/>
          <p:nvPr>
            <p:ph idx="2" type="body"/>
          </p:nvPr>
        </p:nvSpPr>
        <p:spPr>
          <a:xfrm>
            <a:off y="1200150" x="4692273"/>
            <a:ext cy="3725680" cx="3994525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17" name="Shape 1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>
              <a:spcBef>
                <a:spcPts val="0"/>
              </a:spcBef>
              <a:defRPr/>
            </a:lvl1pPr>
            <a:lvl2pPr>
              <a:spcBef>
                <a:spcPts val="0"/>
              </a:spcBef>
              <a:defRPr/>
            </a:lvl2pPr>
            <a:lvl3pPr>
              <a:spcBef>
                <a:spcPts val="0"/>
              </a:spcBef>
              <a:defRPr/>
            </a:lvl3pPr>
            <a:lvl4pPr>
              <a:spcBef>
                <a:spcPts val="0"/>
              </a:spcBef>
              <a:defRPr/>
            </a:lvl4pPr>
            <a:lvl5pPr>
              <a:spcBef>
                <a:spcPts val="0"/>
              </a:spcBef>
              <a:defRPr/>
            </a:lvl5pPr>
            <a:lvl6pPr>
              <a:spcBef>
                <a:spcPts val="0"/>
              </a:spcBef>
              <a:defRPr/>
            </a:lvl6pPr>
            <a:lvl7pPr>
              <a:spcBef>
                <a:spcPts val="0"/>
              </a:spcBef>
              <a:defRPr/>
            </a:lvl7pPr>
            <a:lvl8pPr>
              <a:spcBef>
                <a:spcPts val="0"/>
              </a:spcBef>
              <a:defRPr/>
            </a:lvl8pPr>
            <a:lvl9pPr>
              <a:spcBef>
                <a:spcPts val="0"/>
              </a:spcBef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19" name="Shape 1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20" name="Shape 20"/>
          <p:cNvSpPr txBox="1"/>
          <p:nvPr>
            <p:ph idx="1" type="body"/>
          </p:nvPr>
        </p:nvSpPr>
        <p:spPr>
          <a:xfrm>
            <a:off y="4406309" x="457200"/>
            <a:ext cy="51952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algn="ctr" indent="-171450" marL="285750">
              <a:spcBef>
                <a:spcPts val="360"/>
              </a:spcBef>
              <a:buSzPct val="100000"/>
              <a:buNone/>
              <a:defRPr sz="1800"/>
            </a:lvl1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21" name="Shape 21"/>
        <p:cNvGrpSpPr/>
        <p:nvPr/>
      </p:nvGrpSpPr>
      <p:grpSpPr>
        <a:xfrm>
          <a:off y="0" x="0"/>
          <a:ext cy="0" cx="0"/>
          <a:chOff y="0" x="0"/>
          <a:chExt cy="0" cx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Target="../slideLayouts/slideLayout2.xml" Type="http://schemas.openxmlformats.org/officeDocument/2006/relationships/slideLayout" Id="rId2"/><Relationship Target="../slideLayouts/slideLayout1.xml" Type="http://schemas.openxmlformats.org/officeDocument/2006/relationships/slideLayout" Id="rId1"/><Relationship Target="../slideLayouts/slideLayout4.xml" Type="http://schemas.openxmlformats.org/officeDocument/2006/relationships/slideLayout" Id="rId4"/><Relationship Target="../slideLayouts/slideLayout3.xml" Type="http://schemas.openxmlformats.org/officeDocument/2006/relationships/slideLayout" Id="rId3"/><Relationship Target="../slideLayouts/slideLayout6.xml" Type="http://schemas.openxmlformats.org/officeDocument/2006/relationships/slideLayout" Id="rId6"/><Relationship Target="../slideLayouts/slideLayout5.xml" Type="http://schemas.openxmlformats.org/officeDocument/2006/relationships/slideLayout" Id="rId5"/><Relationship Target="../theme/theme3.xml" Type="http://schemas.openxmlformats.org/officeDocument/2006/relationships/theme" Id="rId7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4" name="Shape 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5" name="Shape 5"/>
          <p:cNvSpPr txBox="1"/>
          <p:nvPr>
            <p:ph type="title"/>
          </p:nvPr>
        </p:nvSpPr>
        <p:spPr>
          <a:xfrm>
            <a:off y="205978" x="457200"/>
            <a:ext cy="857250" cx="8229600"/>
          </a:xfrm>
          <a:prstGeom prst="rect">
            <a:avLst/>
          </a:prstGeom>
        </p:spPr>
        <p:txBody>
          <a:bodyPr bIns="91425" rIns="91425" lIns="91425" tIns="91425" anchor="b" anchorCtr="0"/>
          <a:lstStyle>
            <a:lvl1pPr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1pPr>
            <a:lvl2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2pPr>
            <a:lvl3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3pPr>
            <a:lvl4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4pPr>
            <a:lvl5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5pPr>
            <a:lvl6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6pPr>
            <a:lvl7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7pPr>
            <a:lvl8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8pPr>
            <a:lvl9pPr indent="228600" marL="0">
              <a:spcBef>
                <a:spcPts val="0"/>
              </a:spcBef>
              <a:buClr>
                <a:schemeClr val="dk1"/>
              </a:buClr>
              <a:buSzPct val="1000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" name="Shape 6"/>
          <p:cNvSpPr txBox="1"/>
          <p:nvPr>
            <p:ph idx="1" type="body"/>
          </p:nvPr>
        </p:nvSpPr>
        <p:spPr>
          <a:xfrm>
            <a:off y="1200150" x="457200"/>
            <a:ext cy="3725680" cx="8229600"/>
          </a:xfrm>
          <a:prstGeom prst="rect">
            <a:avLst/>
          </a:prstGeom>
        </p:spPr>
        <p:txBody>
          <a:bodyPr bIns="91425" rIns="91425" lIns="91425" tIns="91425" anchor="t" anchorCtr="0"/>
          <a:lstStyle>
            <a:lvl1pPr indent="-152400" marL="342900">
              <a:spcBef>
                <a:spcPts val="600"/>
              </a:spcBef>
              <a:buClr>
                <a:schemeClr val="dk1"/>
              </a:buClr>
              <a:buSzPct val="100000"/>
              <a:defRPr sz="3000">
                <a:solidFill>
                  <a:schemeClr val="dk1"/>
                </a:solidFill>
              </a:defRPr>
            </a:lvl1pPr>
            <a:lvl2pPr indent="-133350" marL="74295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2pPr>
            <a:lvl3pPr indent="-76200" marL="1143000">
              <a:spcBef>
                <a:spcPts val="480"/>
              </a:spcBef>
              <a:buClr>
                <a:schemeClr val="dk1"/>
              </a:buClr>
              <a:buSzPct val="100000"/>
              <a:defRPr sz="2400">
                <a:solidFill>
                  <a:schemeClr val="dk1"/>
                </a:solidFill>
              </a:defRPr>
            </a:lvl3pPr>
            <a:lvl4pPr indent="-114300" marL="1600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4pPr>
            <a:lvl5pPr indent="-114300" marL="20574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5pPr>
            <a:lvl6pPr indent="-114300" marL="25146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6pPr>
            <a:lvl7pPr indent="-114300" marL="29718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7pPr>
            <a:lvl8pPr indent="-114300" marL="34290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8pPr>
            <a:lvl9pPr indent="-114300" marL="3886200">
              <a:spcBef>
                <a:spcPts val="360"/>
              </a:spcBef>
              <a:buClr>
                <a:schemeClr val="dk1"/>
              </a:buClr>
              <a:buSzPct val="100000"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 accent2="accent2" accent3="accent3" accent4="accent4" accent5="accent5" accent6="accent6" hlink="hlink" tx2="lt2" tx1="dk1" bg2="dk2" bg1="lt1" folHlink="folHlink" accent1="accent1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txStyles>
    <p:title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algn="l" rtl="0" marR="0">
        <a:lnSpc>
          <a:spcPct val="100000"/>
        </a:lnSpc>
        <a:spcBef>
          <a:spcPts val="0"/>
        </a:spcBef>
        <a:spcAft>
          <a:spcPts val="0"/>
        </a:spcAft>
      </a:defPPr>
      <a:lvl1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algn="l" rtl="0" marR="0">
        <a:lnSpc>
          <a:spcPct val="100000"/>
        </a:lnSpc>
        <a:spcBef>
          <a:spcPts val="0"/>
        </a:spcBef>
        <a:spcAft>
          <a:spcPts val="0"/>
        </a:spcAft>
        <a:buNone/>
        <a:defRPr strike="noStrike" u="none" b="0" cap="none" baseline="0" sz="1400" i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Target="../notesSlides/notesSlide1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10.xml.rels><?xml version="1.0" encoding="UTF-8" standalone="yes"?><Relationships xmlns="http://schemas.openxmlformats.org/package/2006/relationships"><Relationship Target="../notesSlides/notesSlide1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2.png" Type="http://schemas.openxmlformats.org/officeDocument/2006/relationships/image" Id="rId3"/></Relationships>
</file>

<file path=ppt/slides/_rels/slide11.xml.rels><?xml version="1.0" encoding="UTF-8" standalone="yes"?><Relationships xmlns="http://schemas.openxmlformats.org/package/2006/relationships"><Relationship Target="../notesSlides/notesSlide1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2.png" Type="http://schemas.openxmlformats.org/officeDocument/2006/relationships/image" Id="rId4"/><Relationship Target="../media/image20.png" Type="http://schemas.openxmlformats.org/officeDocument/2006/relationships/image" Id="rId3"/></Relationships>
</file>

<file path=ppt/slides/_rels/slide12.xml.rels><?xml version="1.0" encoding="UTF-8" standalone="yes"?><Relationships xmlns="http://schemas.openxmlformats.org/package/2006/relationships"><Relationship Target="../notesSlides/notesSlide1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0.png" Type="http://schemas.openxmlformats.org/officeDocument/2006/relationships/image" Id="rId3"/></Relationships>
</file>

<file path=ppt/slides/_rels/slide13.xml.rels><?xml version="1.0" encoding="UTF-8" standalone="yes"?><Relationships xmlns="http://schemas.openxmlformats.org/package/2006/relationships"><Relationship Target="../notesSlides/notesSlide1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8.png" Type="http://schemas.openxmlformats.org/officeDocument/2006/relationships/image" Id="rId4"/><Relationship Target="../media/image22.png" Type="http://schemas.openxmlformats.org/officeDocument/2006/relationships/image" Id="rId3"/></Relationships>
</file>

<file path=ppt/slides/_rels/slide14.xml.rels><?xml version="1.0" encoding="UTF-8" standalone="yes"?><Relationships xmlns="http://schemas.openxmlformats.org/package/2006/relationships"><Relationship Target="../notesSlides/notesSlide1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8.png" Type="http://schemas.openxmlformats.org/officeDocument/2006/relationships/image" Id="rId3"/></Relationships>
</file>

<file path=ppt/slides/_rels/slide15.xml.rels><?xml version="1.0" encoding="UTF-8" standalone="yes"?><Relationships xmlns="http://schemas.openxmlformats.org/package/2006/relationships"><Relationship Target="../notesSlides/notesSlide1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16.xml.rels><?xml version="1.0" encoding="UTF-8" standalone="yes"?><Relationships xmlns="http://schemas.openxmlformats.org/package/2006/relationships"><Relationship Target="../notesSlides/notesSlide1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6.png" Type="http://schemas.openxmlformats.org/officeDocument/2006/relationships/image" Id="rId3"/></Relationships>
</file>

<file path=ppt/slides/_rels/slide17.xml.rels><?xml version="1.0" encoding="UTF-8" standalone="yes"?><Relationships xmlns="http://schemas.openxmlformats.org/package/2006/relationships"><Relationship Target="../notesSlides/notesSlide1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4.png" Type="http://schemas.openxmlformats.org/officeDocument/2006/relationships/image" Id="rId3"/></Relationships>
</file>

<file path=ppt/slides/_rels/slide18.xml.rels><?xml version="1.0" encoding="UTF-8" standalone="yes"?><Relationships xmlns="http://schemas.openxmlformats.org/package/2006/relationships"><Relationship Target="../notesSlides/notesSlide1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5.png" Type="http://schemas.openxmlformats.org/officeDocument/2006/relationships/image" Id="rId3"/></Relationships>
</file>

<file path=ppt/slides/_rels/slide19.xml.rels><?xml version="1.0" encoding="UTF-8" standalone="yes"?><Relationships xmlns="http://schemas.openxmlformats.org/package/2006/relationships"><Relationship Target="../notesSlides/notesSlide1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7.png" Type="http://schemas.openxmlformats.org/officeDocument/2006/relationships/image" Id="rId4"/><Relationship Target="../media/image23.png" Type="http://schemas.openxmlformats.org/officeDocument/2006/relationships/image" Id="rId3"/></Relationships>
</file>

<file path=ppt/slides/_rels/slide2.xml.rels><?xml version="1.0" encoding="UTF-8" standalone="yes"?><Relationships xmlns="http://schemas.openxmlformats.org/package/2006/relationships"><Relationship Target="../notesSlides/notesSlide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4.png" Type="http://schemas.openxmlformats.org/officeDocument/2006/relationships/image" Id="rId10"/><Relationship Target="../media/image02.png" Type="http://schemas.openxmlformats.org/officeDocument/2006/relationships/image" Id="rId4"/><Relationship Target="../media/image03.png" Type="http://schemas.openxmlformats.org/officeDocument/2006/relationships/image" Id="rId11"/><Relationship Target="../media/image04.png" Type="http://schemas.openxmlformats.org/officeDocument/2006/relationships/image" Id="rId3"/><Relationship Target="../media/image01.png" Type="http://schemas.openxmlformats.org/officeDocument/2006/relationships/image" Id="rId9"/><Relationship Target="../media/image08.png" Type="http://schemas.openxmlformats.org/officeDocument/2006/relationships/image" Id="rId6"/><Relationship Target="../media/image00.png" Type="http://schemas.openxmlformats.org/officeDocument/2006/relationships/image" Id="rId5"/><Relationship Target="../media/image06.png" Type="http://schemas.openxmlformats.org/officeDocument/2006/relationships/image" Id="rId8"/><Relationship Target="../media/image05.png" Type="http://schemas.openxmlformats.org/officeDocument/2006/relationships/image" Id="rId7"/></Relationships>
</file>

<file path=ppt/slides/_rels/slide20.xml.rels><?xml version="1.0" encoding="UTF-8" standalone="yes"?><Relationships xmlns="http://schemas.openxmlformats.org/package/2006/relationships"><Relationship Target="../notesSlides/notesSlide2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9.png" Type="http://schemas.openxmlformats.org/officeDocument/2006/relationships/image" Id="rId4"/><Relationship Target="../media/image39.jpg" Type="http://schemas.openxmlformats.org/officeDocument/2006/relationships/image" Id="rId3"/></Relationships>
</file>

<file path=ppt/slides/_rels/slide21.xml.rels><?xml version="1.0" encoding="UTF-8" standalone="yes"?><Relationships xmlns="http://schemas.openxmlformats.org/package/2006/relationships"><Relationship Target="../notesSlides/notesSlide2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3.png" Type="http://schemas.openxmlformats.org/officeDocument/2006/relationships/image" Id="rId4"/><Relationship Target="../media/image36.jpg" Type="http://schemas.openxmlformats.org/officeDocument/2006/relationships/image" Id="rId3"/></Relationships>
</file>

<file path=ppt/slides/_rels/slide22.xml.rels><?xml version="1.0" encoding="UTF-8" standalone="yes"?><Relationships xmlns="http://schemas.openxmlformats.org/package/2006/relationships"><Relationship Target="../notesSlides/notesSlide2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1.jpg" Type="http://schemas.openxmlformats.org/officeDocument/2006/relationships/image" Id="rId3"/></Relationships>
</file>

<file path=ppt/slides/_rels/slide23.xml.rels><?xml version="1.0" encoding="UTF-8" standalone="yes"?><Relationships xmlns="http://schemas.openxmlformats.org/package/2006/relationships"><Relationship Target="../notesSlides/notesSlide2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8.png" Type="http://schemas.openxmlformats.org/officeDocument/2006/relationships/image" Id="rId3"/></Relationships>
</file>

<file path=ppt/slides/_rels/slide24.xml.rels><?xml version="1.0" encoding="UTF-8" standalone="yes"?><Relationships xmlns="http://schemas.openxmlformats.org/package/2006/relationships"><Relationship Target="../notesSlides/notesSlide2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31.png" Type="http://schemas.openxmlformats.org/officeDocument/2006/relationships/image" Id="rId4"/><Relationship Target="../media/image34.png" Type="http://schemas.openxmlformats.org/officeDocument/2006/relationships/image" Id="rId3"/><Relationship Target="../media/image35.png" Type="http://schemas.openxmlformats.org/officeDocument/2006/relationships/image" Id="rId6"/><Relationship Target="../media/image40.png" Type="http://schemas.openxmlformats.org/officeDocument/2006/relationships/image" Id="rId5"/><Relationship Target="../media/image37.png" Type="http://schemas.openxmlformats.org/officeDocument/2006/relationships/image" Id="rId7"/></Relationships>
</file>

<file path=ppt/slides/_rels/slide25.xml.rels><?xml version="1.0" encoding="UTF-8" standalone="yes"?><Relationships xmlns="http://schemas.openxmlformats.org/package/2006/relationships"><Relationship Target="../notesSlides/notesSlide25.xml" Type="http://schemas.openxmlformats.org/officeDocument/2006/relationships/notesSlide" Id="rId2"/><Relationship Target="../slideLayouts/slideLayout1.xml" Type="http://schemas.openxmlformats.org/officeDocument/2006/relationships/slideLayout" Id="rId1"/><Relationship Target="../media/image16.png" Type="http://schemas.openxmlformats.org/officeDocument/2006/relationships/image" Id="rId3"/></Relationships>
</file>

<file path=ppt/slides/_rels/slide26.xml.rels><?xml version="1.0" encoding="UTF-8" standalone="yes"?><Relationships xmlns="http://schemas.openxmlformats.org/package/2006/relationships"><Relationship Target="../notesSlides/notesSlide26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7.xml.rels><?xml version="1.0" encoding="UTF-8" standalone="yes"?><Relationships xmlns="http://schemas.openxmlformats.org/package/2006/relationships"><Relationship Target="../notesSlides/notesSlide27.xml" Type="http://schemas.openxmlformats.org/officeDocument/2006/relationships/notesSlide" Id="rId2"/><Relationship Target="../slideLayouts/slideLayout2.xml" Type="http://schemas.openxmlformats.org/officeDocument/2006/relationships/slideLayout" Id="rId1"/></Relationships>
</file>

<file path=ppt/slides/_rels/slide28.xml.rels><?xml version="1.0" encoding="UTF-8" standalone="yes"?><Relationships xmlns="http://schemas.openxmlformats.org/package/2006/relationships"><Relationship Target="../notesSlides/notesSlide2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3.png" Type="http://schemas.openxmlformats.org/officeDocument/2006/relationships/image" Id="rId3"/></Relationships>
</file>

<file path=ppt/slides/_rels/slide29.xml.rels><?xml version="1.0" encoding="UTF-8" standalone="yes"?><Relationships xmlns="http://schemas.openxmlformats.org/package/2006/relationships"><Relationship Target="../notesSlides/notesSlide2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2.png" Type="http://schemas.openxmlformats.org/officeDocument/2006/relationships/image" Id="rId3"/></Relationships>
</file>

<file path=ppt/slides/_rels/slide3.xml.rels><?xml version="1.0" encoding="UTF-8" standalone="yes"?><Relationships xmlns="http://schemas.openxmlformats.org/package/2006/relationships"><Relationship Target="../notesSlides/notesSlide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21.png" Type="http://schemas.openxmlformats.org/officeDocument/2006/relationships/image" Id="rId3"/></Relationships>
</file>

<file path=ppt/slides/_rels/slide30.xml.rels><?xml version="1.0" encoding="UTF-8" standalone="yes"?><Relationships xmlns="http://schemas.openxmlformats.org/package/2006/relationships"><Relationship Target="../notesSlides/notesSlide30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6.png" Type="http://schemas.openxmlformats.org/officeDocument/2006/relationships/image" Id="rId4"/><Relationship Target="../media/image45.png" Type="http://schemas.openxmlformats.org/officeDocument/2006/relationships/image" Id="rId3"/></Relationships>
</file>

<file path=ppt/slides/_rels/slide31.xml.rels><?xml version="1.0" encoding="UTF-8" standalone="yes"?><Relationships xmlns="http://schemas.openxmlformats.org/package/2006/relationships"><Relationship Target="../notesSlides/notesSlide31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4.png" Type="http://schemas.openxmlformats.org/officeDocument/2006/relationships/image" Id="rId4"/><Relationship Target="../media/image47.png" Type="http://schemas.openxmlformats.org/officeDocument/2006/relationships/image" Id="rId3"/></Relationships>
</file>

<file path=ppt/slides/_rels/slide32.xml.rels><?xml version="1.0" encoding="UTF-8" standalone="yes"?><Relationships xmlns="http://schemas.openxmlformats.org/package/2006/relationships"><Relationship Target="../notesSlides/notesSlide32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48.png" Type="http://schemas.openxmlformats.org/officeDocument/2006/relationships/image" Id="rId4"/><Relationship Target="../media/image49.png" Type="http://schemas.openxmlformats.org/officeDocument/2006/relationships/image" Id="rId3"/><Relationship Target="../media/image52.png" Type="http://schemas.openxmlformats.org/officeDocument/2006/relationships/image" Id="rId5"/></Relationships>
</file>

<file path=ppt/slides/_rels/slide33.xml.rels><?xml version="1.0" encoding="UTF-8" standalone="yes"?><Relationships xmlns="http://schemas.openxmlformats.org/package/2006/relationships"><Relationship Target="../notesSlides/notesSlide33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8.png" Type="http://schemas.openxmlformats.org/officeDocument/2006/relationships/image" Id="rId4"/><Relationship Target="../media/image55.png" Type="http://schemas.openxmlformats.org/officeDocument/2006/relationships/image" Id="rId3"/></Relationships>
</file>

<file path=ppt/slides/_rels/slide34.xml.rels><?xml version="1.0" encoding="UTF-8" standalone="yes"?><Relationships xmlns="http://schemas.openxmlformats.org/package/2006/relationships"><Relationship Target="../notesSlides/notesSlide3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3.png" Type="http://schemas.openxmlformats.org/officeDocument/2006/relationships/image" Id="rId4"/><Relationship Target="../media/image56.png" Type="http://schemas.openxmlformats.org/officeDocument/2006/relationships/image" Id="rId3"/></Relationships>
</file>

<file path=ppt/slides/_rels/slide35.xml.rels><?xml version="1.0" encoding="UTF-8" standalone="yes"?><Relationships xmlns="http://schemas.openxmlformats.org/package/2006/relationships"><Relationship Target="../notesSlides/notesSlide3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0.png" Type="http://schemas.openxmlformats.org/officeDocument/2006/relationships/image" Id="rId4"/><Relationship Target="../media/image51.png" Type="http://schemas.openxmlformats.org/officeDocument/2006/relationships/image" Id="rId3"/></Relationships>
</file>

<file path=ppt/slides/_rels/slide36.xml.rels><?xml version="1.0" encoding="UTF-8" standalone="yes"?><Relationships xmlns="http://schemas.openxmlformats.org/package/2006/relationships"><Relationship Target="../notesSlides/notesSlide3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54.png" Type="http://schemas.openxmlformats.org/officeDocument/2006/relationships/image" Id="rId4"/><Relationship Target="../media/image57.png" Type="http://schemas.openxmlformats.org/officeDocument/2006/relationships/image" Id="rId3"/></Relationships>
</file>

<file path=ppt/slides/_rels/slide4.xml.rels><?xml version="1.0" encoding="UTF-8" standalone="yes"?><Relationships xmlns="http://schemas.openxmlformats.org/package/2006/relationships"><Relationship Target="../notesSlides/notesSlide4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9.png" Type="http://schemas.openxmlformats.org/officeDocument/2006/relationships/image" Id="rId3"/></Relationships>
</file>

<file path=ppt/slides/_rels/slide5.xml.rels><?xml version="1.0" encoding="UTF-8" standalone="yes"?><Relationships xmlns="http://schemas.openxmlformats.org/package/2006/relationships"><Relationship Target="../notesSlides/notesSlide5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1.png" Type="http://schemas.openxmlformats.org/officeDocument/2006/relationships/image" Id="rId3"/></Relationships>
</file>

<file path=ppt/slides/_rels/slide6.xml.rels><?xml version="1.0" encoding="UTF-8" standalone="yes"?><Relationships xmlns="http://schemas.openxmlformats.org/package/2006/relationships"><Relationship Target="../notesSlides/notesSlide6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9.png" Type="http://schemas.openxmlformats.org/officeDocument/2006/relationships/image" Id="rId4"/><Relationship Target="../media/image10.png" Type="http://schemas.openxmlformats.org/officeDocument/2006/relationships/image" Id="rId3"/></Relationships>
</file>

<file path=ppt/slides/_rels/slide7.xml.rels><?xml version="1.0" encoding="UTF-8" standalone="yes"?><Relationships xmlns="http://schemas.openxmlformats.org/package/2006/relationships"><Relationship Target="../notesSlides/notesSlide7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07.png" Type="http://schemas.openxmlformats.org/officeDocument/2006/relationships/image" Id="rId4"/><Relationship Target="../media/image13.png" Type="http://schemas.openxmlformats.org/officeDocument/2006/relationships/image" Id="rId3"/></Relationships>
</file>

<file path=ppt/slides/_rels/slide8.xml.rels><?xml version="1.0" encoding="UTF-8" standalone="yes"?><Relationships xmlns="http://schemas.openxmlformats.org/package/2006/relationships"><Relationship Target="../notesSlides/notesSlide8.xml" Type="http://schemas.openxmlformats.org/officeDocument/2006/relationships/notesSlide" Id="rId2"/><Relationship Target="../slideLayouts/slideLayout2.xml" Type="http://schemas.openxmlformats.org/officeDocument/2006/relationships/slideLayout" Id="rId1"/><Relationship Target="https://developers.google.com/maps/documentation/directions" Type="http://schemas.openxmlformats.org/officeDocument/2006/relationships/hyperlink" TargetMode="External" Id="rId4"/><Relationship Target="../media/image15.png" Type="http://schemas.openxmlformats.org/officeDocument/2006/relationships/image" Id="rId3"/><Relationship Target="https://developers.google.com/places" Type="http://schemas.openxmlformats.org/officeDocument/2006/relationships/hyperlink" TargetMode="External" Id="rId9"/><Relationship Target="https://developers.google.com/maps/documentation/elevation" Type="http://schemas.openxmlformats.org/officeDocument/2006/relationships/hyperlink" TargetMode="External" Id="rId6"/><Relationship Target="https://developers.google.com/maps/documentation/distancematrix" Type="http://schemas.openxmlformats.org/officeDocument/2006/relationships/hyperlink" TargetMode="External" Id="rId5"/><Relationship Target="https://developers.google.com/maps/documentation/timezone" Type="http://schemas.openxmlformats.org/officeDocument/2006/relationships/hyperlink" TargetMode="External" Id="rId8"/><Relationship Target="https://developers.google.com/maps/documentation/geocoding" Type="http://schemas.openxmlformats.org/officeDocument/2006/relationships/hyperlink" TargetMode="External" Id="rId7"/></Relationships>
</file>

<file path=ppt/slides/_rels/slide9.xml.rels><?xml version="1.0" encoding="UTF-8" standalone="yes"?><Relationships xmlns="http://schemas.openxmlformats.org/package/2006/relationships"><Relationship Target="../notesSlides/notesSlide9.xml" Type="http://schemas.openxmlformats.org/officeDocument/2006/relationships/notesSlide" Id="rId2"/><Relationship Target="../slideLayouts/slideLayout2.xml" Type="http://schemas.openxmlformats.org/officeDocument/2006/relationships/slideLayout" Id="rId1"/><Relationship Target="../media/image17.png" Type="http://schemas.openxmlformats.org/officeDocument/2006/relationships/image" Id="rId3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" name="Shape 2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23" name="Shape 23"/>
          <p:cNvGrpSpPr/>
          <p:nvPr/>
        </p:nvGrpSpPr>
        <p:grpSpPr>
          <a:xfrm>
            <a:off y="0" x="0"/>
            <a:ext cy="4526700" cx="9144001"/>
            <a:chOff y="0" x="0"/>
            <a:chExt cy="4526700" cx="9144001"/>
          </a:xfrm>
        </p:grpSpPr>
        <p:pic>
          <p:nvPicPr>
            <p:cNvPr id="24" name="Shape 24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0" x="0"/>
              <a:ext cy="4436734" cx="9144001"/>
            </a:xfrm>
            <a:prstGeom prst="rect">
              <a:avLst/>
            </a:prstGeom>
          </p:spPr>
        </p:pic>
        <p:sp>
          <p:nvSpPr>
            <p:cNvPr id="25" name="Shape 25"/>
            <p:cNvSpPr/>
            <p:nvPr/>
          </p:nvSpPr>
          <p:spPr>
            <a:xfrm>
              <a:off y="0" x="0"/>
              <a:ext cy="4526700" cx="9144000"/>
            </a:xfrm>
            <a:prstGeom prst="rect">
              <a:avLst/>
            </a:prstGeom>
            <a:solidFill>
              <a:srgbClr val="FFFFFF">
                <a:alpha val="55769"/>
              </a:srgbClr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/>
        </p:nvSpPr>
        <p:spPr>
          <a:xfrm>
            <a:off y="4526850" x="72450"/>
            <a:ext cy="444900" cx="8993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000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4 years of Lat/Longs						</a:t>
            </a:r>
            <a:r>
              <a:rPr sz="3000" lang="en-GB">
                <a:solidFill>
                  <a:srgbClr val="999999"/>
                </a:solidFill>
                <a:latin typeface="Calibri"/>
                <a:ea typeface="Calibri"/>
                <a:cs typeface="Calibri"/>
                <a:sym typeface="Calibri"/>
              </a:rPr>
              <a:t>Jamie Aspinall</a:t>
            </a:r>
          </a:p>
        </p:txBody>
      </p:sp>
      <p:sp>
        <p:nvSpPr>
          <p:cNvPr id="27" name="Shape 27"/>
          <p:cNvSpPr txBox="1"/>
          <p:nvPr/>
        </p:nvSpPr>
        <p:spPr>
          <a:xfrm>
            <a:off y="16925" x="27299"/>
            <a:ext cy="341399" cx="1080000"/>
          </a:xfrm>
          <a:prstGeom prst="rect">
            <a:avLst/>
          </a:prstGeom>
          <a:solidFill>
            <a:srgbClr val="FFFFFF">
              <a:alpha val="646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1000" lang="en-GB"/>
              <a:t>heatmap.js</a:t>
            </a:r>
          </a:p>
          <a:p>
            <a:pPr algn="ctr">
              <a:spcBef>
                <a:spcPts val="0"/>
              </a:spcBef>
              <a:buNone/>
            </a:pPr>
            <a:r>
              <a:rPr b="1" sz="1000" lang="en-GB"/>
              <a:t>Patrick Wied</a:t>
            </a:r>
          </a:p>
        </p:txBody>
      </p:sp>
    </p:spTree>
  </p:cSld>
  <p:clrMapOvr>
    <a:masterClrMapping/>
  </p:clrMapOvr>
  <p:transition spd="slow">
    <p:cut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3" name="Shape 18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184" name="Shape 184"/>
          <p:cNvSpPr/>
          <p:nvPr/>
        </p:nvSpPr>
        <p:spPr>
          <a:xfrm>
            <a:off y="174951" x="2470200"/>
            <a:ext cy="210600" cx="1917599"/>
          </a:xfrm>
          <a:prstGeom prst="rect">
            <a:avLst/>
          </a:prstGeom>
          <a:solidFill>
            <a:srgbClr val="527636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-GB">
                <a:solidFill>
                  <a:srgbClr val="FFFFFF"/>
                </a:solidFill>
              </a:rPr>
              <a:t>Escaped London :)</a:t>
            </a:r>
          </a:p>
        </p:txBody>
      </p:sp>
      <p:sp>
        <p:nvSpPr>
          <p:cNvPr id="185" name="Shape 185"/>
          <p:cNvSpPr/>
          <p:nvPr/>
        </p:nvSpPr>
        <p:spPr>
          <a:xfrm>
            <a:off y="174951" x="4756200"/>
            <a:ext cy="210600" cx="1917599"/>
          </a:xfrm>
          <a:prstGeom prst="rect">
            <a:avLst/>
          </a:prstGeom>
          <a:solidFill>
            <a:srgbClr val="CCCCCC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-GB"/>
              <a:t>Stuck in London :(</a:t>
            </a:r>
          </a:p>
        </p:txBody>
      </p:sp>
      <p:grpSp>
        <p:nvGrpSpPr>
          <p:cNvPr id="186" name="Shape 186"/>
          <p:cNvGrpSpPr/>
          <p:nvPr/>
        </p:nvGrpSpPr>
        <p:grpSpPr>
          <a:xfrm>
            <a:off y="661703" x="206817"/>
            <a:ext cy="4277586" cx="8730364"/>
            <a:chOff y="458025" x="0"/>
            <a:chExt cy="4481494" cx="9146531"/>
          </a:xfrm>
        </p:grpSpPr>
        <p:pic>
          <p:nvPicPr>
            <p:cNvPr id="187" name="Shape 18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458025" x="0"/>
              <a:ext cy="4481494" cx="9143999"/>
            </a:xfrm>
            <a:prstGeom prst="rect">
              <a:avLst/>
            </a:prstGeom>
          </p:spPr>
        </p:pic>
        <p:sp>
          <p:nvSpPr>
            <p:cNvPr id="188" name="Shape 188"/>
            <p:cNvSpPr/>
            <p:nvPr/>
          </p:nvSpPr>
          <p:spPr>
            <a:xfrm>
              <a:off y="4758735" x="8836031"/>
              <a:ext cy="165599" cx="3105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2" name="Shape 19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3" name="Shape 193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21075" x="84125"/>
            <a:ext cy="4802000" cx="8983899"/>
          </a:xfrm>
          <a:prstGeom prst="rect">
            <a:avLst/>
          </a:prstGeom>
        </p:spPr>
      </p:pic>
      <p:pic>
        <p:nvPicPr>
          <p:cNvPr id="194" name="Shape 194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028049" x="4502299"/>
            <a:ext cy="3087399" cx="36422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8" name="Shape 19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99" name="Shape 199"/>
          <p:cNvPicPr preferRelativeResize="0"/>
          <p:nvPr/>
        </p:nvPicPr>
        <p:blipFill rotWithShape="1">
          <a:blip r:embed="rId3"/>
          <a:srcRect t="0" b="0" r="0" l="11111"/>
          <a:stretch/>
        </p:blipFill>
        <p:spPr>
          <a:xfrm>
            <a:off y="73975" x="601775"/>
            <a:ext cy="5031924" cx="7940448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204" name="Shape 204"/>
          <p:cNvGrpSpPr/>
          <p:nvPr/>
        </p:nvGrpSpPr>
        <p:grpSpPr>
          <a:xfrm>
            <a:off y="58650" x="51775"/>
            <a:ext cy="5028949" cx="2526569"/>
            <a:chOff y="58650" x="51775"/>
            <a:chExt cy="5028949" cx="2526569"/>
          </a:xfrm>
        </p:grpSpPr>
        <p:pic>
          <p:nvPicPr>
            <p:cNvPr id="205" name="Shape 205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58650" x="51775"/>
              <a:ext cy="5028949" cx="2526569"/>
            </a:xfrm>
            <a:prstGeom prst="rect">
              <a:avLst/>
            </a:prstGeom>
          </p:spPr>
        </p:pic>
        <p:sp>
          <p:nvSpPr>
            <p:cNvPr id="206" name="Shape 206"/>
            <p:cNvSpPr/>
            <p:nvPr/>
          </p:nvSpPr>
          <p:spPr>
            <a:xfrm>
              <a:off y="879200" x="912609"/>
              <a:ext cy="804899" cx="804899"/>
            </a:xfrm>
            <a:prstGeom prst="rect">
              <a:avLst/>
            </a:prstGeom>
            <a:noFill/>
            <a:ln w="76200" cap="flat">
              <a:solidFill>
                <a:srgbClr val="6AA84F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07" name="Shape 207"/>
            <p:cNvSpPr/>
            <p:nvPr/>
          </p:nvSpPr>
          <p:spPr>
            <a:xfrm>
              <a:off y="3393800" x="912609"/>
              <a:ext cy="804899" cx="804899"/>
            </a:xfrm>
            <a:prstGeom prst="rect">
              <a:avLst/>
            </a:prstGeom>
            <a:noFill/>
            <a:ln w="76200" cap="flat">
              <a:solidFill>
                <a:srgbClr val="6AA84F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y="58650" x="2645874"/>
            <a:ext cy="5028949" cx="6444700"/>
            <a:chOff y="58650" x="2645874"/>
            <a:chExt cy="5028949" cx="6444700"/>
          </a:xfrm>
        </p:grpSpPr>
        <p:pic>
          <p:nvPicPr>
            <p:cNvPr id="209" name="Shape 20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58650" x="2645874"/>
              <a:ext cy="5028949" cx="6444700"/>
            </a:xfrm>
            <a:prstGeom prst="rect">
              <a:avLst/>
            </a:prstGeom>
          </p:spPr>
        </p:pic>
        <p:sp>
          <p:nvSpPr>
            <p:cNvPr id="210" name="Shape 210"/>
            <p:cNvSpPr txBox="1"/>
            <p:nvPr/>
          </p:nvSpPr>
          <p:spPr>
            <a:xfrm>
              <a:off y="2498457" x="4170718"/>
              <a:ext cy="547800" cx="1106999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sz="2000" lang="en-GB"/>
                <a:t>Tube</a:t>
              </a:r>
            </a:p>
          </p:txBody>
        </p:sp>
        <p:sp>
          <p:nvSpPr>
            <p:cNvPr id="211" name="Shape 211"/>
            <p:cNvSpPr txBox="1"/>
            <p:nvPr/>
          </p:nvSpPr>
          <p:spPr>
            <a:xfrm>
              <a:off y="1095383" x="6882444"/>
              <a:ext cy="547800" cx="1106999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sz="2000" lang="en-GB"/>
                <a:t>Walked</a:t>
              </a:r>
            </a:p>
          </p:txBody>
        </p:sp>
        <p:sp>
          <p:nvSpPr>
            <p:cNvPr id="212" name="Shape 212"/>
            <p:cNvSpPr txBox="1"/>
            <p:nvPr/>
          </p:nvSpPr>
          <p:spPr>
            <a:xfrm>
              <a:off y="2924183" x="6882444"/>
              <a:ext cy="547800" cx="1106999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sz="2000" lang="en-GB"/>
                <a:t>Ran,</a:t>
              </a:r>
            </a:p>
            <a:p>
              <a:pPr algn="ctr" rtl="0" lvl="0">
                <a:spcBef>
                  <a:spcPts val="0"/>
                </a:spcBef>
                <a:buNone/>
              </a:pPr>
              <a:r>
                <a:rPr sz="2000" lang="en-GB"/>
                <a:t>Cycled</a:t>
              </a:r>
            </a:p>
          </p:txBody>
        </p:sp>
      </p:grpSp>
      <p:sp>
        <p:nvSpPr>
          <p:cNvPr id="213" name="Shape 213"/>
          <p:cNvSpPr/>
          <p:nvPr/>
        </p:nvSpPr>
        <p:spPr>
          <a:xfrm>
            <a:off y="72450" x="82801"/>
            <a:ext cy="2483699" cx="2464500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/>
          <p:nvPr/>
        </p:nvSpPr>
        <p:spPr>
          <a:xfrm>
            <a:off y="2587050" x="82801"/>
            <a:ext cy="2483699" cx="2464500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18" name="Shape 21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/>
          <a:srcRect t="1041" b="9935" r="0" l="0"/>
          <a:stretch/>
        </p:blipFill>
        <p:spPr>
          <a:xfrm>
            <a:off y="0" x="0"/>
            <a:ext cy="5143499" cx="9143999"/>
          </a:xfrm>
          <a:prstGeom prst="rect">
            <a:avLst/>
          </a:prstGeom>
        </p:spPr>
      </p:pic>
      <p:sp>
        <p:nvSpPr>
          <p:cNvPr id="220" name="Shape 220"/>
          <p:cNvSpPr txBox="1"/>
          <p:nvPr/>
        </p:nvSpPr>
        <p:spPr>
          <a:xfrm>
            <a:off y="4754350" x="7998225"/>
            <a:ext cy="341399" cx="1080000"/>
          </a:xfrm>
          <a:prstGeom prst="rect">
            <a:avLst/>
          </a:prstGeom>
          <a:solidFill>
            <a:srgbClr val="FFFFFF">
              <a:alpha val="646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1000" lang="en-GB"/>
              <a:t>heatmap.js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1" sz="1000" lang="en-GB"/>
              <a:t>Patrick Wied</a:t>
            </a:r>
          </a:p>
        </p:txBody>
      </p:sp>
    </p:spTree>
  </p:cSld>
  <p:clrMapOvr>
    <a:masterClrMapping/>
  </p:clrMapOvr>
  <p:transition spd="slow">
    <p:cut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4" name="Shape 2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25" name="Shape 2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76151"/>
            <a:ext cy="5143500" cx="8991697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29" name="Shape 22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30" name="Shape 23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76151"/>
            <a:ext cy="5143500" cx="8991697"/>
          </a:xfrm>
          <a:prstGeom prst="rect">
            <a:avLst/>
          </a:prstGeom>
        </p:spPr>
      </p:pic>
      <p:sp>
        <p:nvSpPr>
          <p:cNvPr id="231" name="Shape 231"/>
          <p:cNvSpPr txBox="1"/>
          <p:nvPr/>
        </p:nvSpPr>
        <p:spPr>
          <a:xfrm>
            <a:off y="1832468" x="4208389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Work 1</a:t>
            </a:r>
          </a:p>
        </p:txBody>
      </p:sp>
      <p:sp>
        <p:nvSpPr>
          <p:cNvPr id="232" name="Shape 232"/>
          <p:cNvSpPr txBox="1"/>
          <p:nvPr/>
        </p:nvSpPr>
        <p:spPr>
          <a:xfrm>
            <a:off y="3153401" x="2801853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Work 2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y="3538246" x="3733907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Home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y="4253215" x="2458166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Battersea Park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y="423499" x="5186771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Upper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St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y="1431224" x="7553506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Old St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y="1899693" x="3258239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Oxford St</a:t>
            </a:r>
          </a:p>
        </p:txBody>
      </p:sp>
      <p:sp>
        <p:nvSpPr>
          <p:cNvPr id="238" name="Shape 238"/>
          <p:cNvSpPr txBox="1"/>
          <p:nvPr/>
        </p:nvSpPr>
        <p:spPr>
          <a:xfrm>
            <a:off y="2589662" x="1603792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Hyde Park</a:t>
            </a:r>
          </a:p>
        </p:txBody>
      </p:sp>
      <p:sp>
        <p:nvSpPr>
          <p:cNvPr id="239" name="Shape 239"/>
          <p:cNvSpPr txBox="1"/>
          <p:nvPr/>
        </p:nvSpPr>
        <p:spPr>
          <a:xfrm>
            <a:off y="3116165" x="6718660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London Bridge</a:t>
            </a:r>
          </a:p>
        </p:txBody>
      </p:sp>
      <p:sp>
        <p:nvSpPr>
          <p:cNvPr id="240" name="Shape 240"/>
          <p:cNvSpPr txBox="1"/>
          <p:nvPr/>
        </p:nvSpPr>
        <p:spPr>
          <a:xfrm>
            <a:off y="946089" x="4613489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Kings X</a:t>
            </a:r>
          </a:p>
        </p:txBody>
      </p:sp>
      <p:sp>
        <p:nvSpPr>
          <p:cNvPr id="241" name="Shape 241"/>
          <p:cNvSpPr txBox="1"/>
          <p:nvPr/>
        </p:nvSpPr>
        <p:spPr>
          <a:xfrm>
            <a:off y="1127387" x="3529053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Euston</a:t>
            </a:r>
          </a:p>
        </p:txBody>
      </p:sp>
      <p:sp>
        <p:nvSpPr>
          <p:cNvPr id="242" name="Shape 242"/>
          <p:cNvSpPr txBox="1"/>
          <p:nvPr/>
        </p:nvSpPr>
        <p:spPr>
          <a:xfrm>
            <a:off y="3362310" x="1946616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King’s Rd</a:t>
            </a:r>
          </a:p>
        </p:txBody>
      </p:sp>
      <p:sp>
        <p:nvSpPr>
          <p:cNvPr id="243" name="Shape 243"/>
          <p:cNvSpPr txBox="1"/>
          <p:nvPr/>
        </p:nvSpPr>
        <p:spPr>
          <a:xfrm>
            <a:off y="2675528" x="4597636"/>
            <a:ext cy="293999" cx="9081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Trafalgar Sq</a:t>
            </a:r>
          </a:p>
        </p:txBody>
      </p:sp>
      <p:sp>
        <p:nvSpPr>
          <p:cNvPr id="244" name="Shape 244"/>
          <p:cNvSpPr txBox="1"/>
          <p:nvPr/>
        </p:nvSpPr>
        <p:spPr>
          <a:xfrm>
            <a:off y="2756864" x="3207022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Green Park</a:t>
            </a:r>
          </a:p>
        </p:txBody>
      </p:sp>
      <p:sp>
        <p:nvSpPr>
          <p:cNvPr id="245" name="Shape 245"/>
          <p:cNvSpPr txBox="1"/>
          <p:nvPr/>
        </p:nvSpPr>
        <p:spPr>
          <a:xfrm>
            <a:off y="1863476" x="1034924"/>
            <a:ext cy="293999" cx="8088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Paddington</a:t>
            </a:r>
          </a:p>
        </p:txBody>
      </p:sp>
      <p:sp>
        <p:nvSpPr>
          <p:cNvPr id="246" name="Shape 246"/>
          <p:cNvSpPr txBox="1"/>
          <p:nvPr/>
        </p:nvSpPr>
        <p:spPr>
          <a:xfrm>
            <a:off y="3690647" x="8117509"/>
            <a:ext cy="293999" cx="727200"/>
          </a:xfrm>
          <a:prstGeom prst="rect">
            <a:avLst/>
          </a:prstGeom>
          <a:solidFill>
            <a:srgbClr val="FFFFFF">
              <a:alpha val="61920"/>
            </a:srgbClr>
          </a:solidFill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900" lang="en-GB"/>
              <a:t>Climbing</a:t>
            </a:r>
          </a:p>
        </p:txBody>
      </p:sp>
    </p:spTree>
  </p:cSld>
  <p:clrMapOvr>
    <a:masterClrMapping/>
  </p:clrMapOvr>
  <p:transition spd="slow">
    <p:cut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0" name="Shape 25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51" name="Shape 25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79675" x="107375"/>
            <a:ext cy="4750249" cx="8938549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255" name="Shape 2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56" name="Shape 256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58975" x="64775"/>
            <a:ext cy="4879349" cx="9001024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0" name="Shape 26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261" name="Shape 261"/>
          <p:cNvGrpSpPr/>
          <p:nvPr/>
        </p:nvGrpSpPr>
        <p:grpSpPr>
          <a:xfrm>
            <a:off y="75426" x="0"/>
            <a:ext cy="4992646" cx="9144000"/>
            <a:chOff y="75426" x="0"/>
            <a:chExt cy="4992646" cx="9144000"/>
          </a:xfrm>
        </p:grpSpPr>
        <p:pic>
          <p:nvPicPr>
            <p:cNvPr id="262" name="Shape 262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75426" x="0"/>
              <a:ext cy="4992646" cx="9144000"/>
            </a:xfrm>
            <a:prstGeom prst="rect">
              <a:avLst/>
            </a:prstGeom>
          </p:spPr>
        </p:pic>
        <p:sp>
          <p:nvSpPr>
            <p:cNvPr id="263" name="Shape 263"/>
            <p:cNvSpPr txBox="1"/>
            <p:nvPr/>
          </p:nvSpPr>
          <p:spPr>
            <a:xfrm rot="-5400000">
              <a:off y="931821" x="-463751"/>
              <a:ext cy="192599" cx="1169400"/>
            </a:xfrm>
            <a:prstGeom prst="rect">
              <a:avLst/>
            </a:prstGeom>
            <a:solidFill>
              <a:srgbClr val="FFFFFF"/>
            </a:solidFill>
          </p:spPr>
          <p:txBody>
            <a:bodyPr bIns="91425" rIns="91425" lIns="91425" tIns="91425" anchor="ctr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sz="1200" lang="en-GB">
                  <a:latin typeface="Calibri"/>
                  <a:ea typeface="Calibri"/>
                  <a:cs typeface="Calibri"/>
                  <a:sym typeface="Calibri"/>
                </a:rPr>
                <a:t>Max Temp (c)</a:t>
              </a:r>
            </a:p>
          </p:txBody>
        </p:sp>
        <p:sp>
          <p:nvSpPr>
            <p:cNvPr id="264" name="Shape 264"/>
            <p:cNvSpPr txBox="1"/>
            <p:nvPr/>
          </p:nvSpPr>
          <p:spPr>
            <a:xfrm rot="-5400000">
              <a:off y="3675021" x="-463751"/>
              <a:ext cy="192599" cx="1169400"/>
            </a:xfrm>
            <a:prstGeom prst="rect">
              <a:avLst/>
            </a:prstGeom>
            <a:solidFill>
              <a:srgbClr val="FFFFFF"/>
            </a:solidFill>
          </p:spPr>
          <p:txBody>
            <a:bodyPr bIns="91425" rIns="91425" lIns="91425" tIns="91425" anchor="ctr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sz="1200" lang="en-GB">
                  <a:latin typeface="Calibri"/>
                  <a:ea typeface="Calibri"/>
                  <a:cs typeface="Calibri"/>
                  <a:sym typeface="Calibri"/>
                </a:rPr>
                <a:t>Min Temp (c)</a:t>
              </a:r>
            </a:p>
          </p:txBody>
        </p:sp>
      </p:grpSp>
      <p:pic>
        <p:nvPicPr>
          <p:cNvPr id="265" name="Shape 265"/>
          <p:cNvPicPr preferRelativeResize="0"/>
          <p:nvPr/>
        </p:nvPicPr>
        <p:blipFill rotWithShape="1">
          <a:blip r:embed="rId4"/>
          <a:srcRect t="0" b="12234" r="0" l="0"/>
          <a:stretch/>
        </p:blipFill>
        <p:spPr>
          <a:xfrm>
            <a:off y="1979827" x="7529575"/>
            <a:ext cy="814424" cx="1556899"/>
          </a:xfrm>
          <a:prstGeom prst="rect">
            <a:avLst/>
          </a:prstGeom>
        </p:spPr>
      </p:pic>
      <p:sp>
        <p:nvSpPr>
          <p:cNvPr id="266" name="Shape 266"/>
          <p:cNvSpPr/>
          <p:nvPr/>
        </p:nvSpPr>
        <p:spPr>
          <a:xfrm>
            <a:off y="154322" x="6376726"/>
            <a:ext cy="279299" cx="279299"/>
          </a:xfrm>
          <a:prstGeom prst="ellipse">
            <a:avLst/>
          </a:prstGeom>
          <a:noFill/>
          <a:ln w="28575" cap="flat">
            <a:solidFill>
              <a:srgbClr val="FF0000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7" name="Shape 267"/>
          <p:cNvSpPr/>
          <p:nvPr/>
        </p:nvSpPr>
        <p:spPr>
          <a:xfrm>
            <a:off y="4446347" x="1434601"/>
            <a:ext cy="279299" cx="279299"/>
          </a:xfrm>
          <a:prstGeom prst="ellipse">
            <a:avLst/>
          </a:prstGeom>
          <a:noFill/>
          <a:ln w="28575" cap="flat">
            <a:solidFill>
              <a:srgbClr val="0000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8" name="Shape 268"/>
          <p:cNvSpPr txBox="1"/>
          <p:nvPr/>
        </p:nvSpPr>
        <p:spPr>
          <a:xfrm>
            <a:off y="3011575" x="2271200"/>
            <a:ext cy="217499" cx="1169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200" lang="en-GB">
                <a:latin typeface="Calibri"/>
                <a:ea typeface="Calibri"/>
                <a:cs typeface="Calibri"/>
                <a:sym typeface="Calibri"/>
              </a:rPr>
              <a:t>Singapore</a:t>
            </a:r>
          </a:p>
        </p:txBody>
      </p:sp>
      <p:sp>
        <p:nvSpPr>
          <p:cNvPr id="269" name="Shape 269"/>
          <p:cNvSpPr txBox="1"/>
          <p:nvPr/>
        </p:nvSpPr>
        <p:spPr>
          <a:xfrm>
            <a:off y="725575" x="3622101"/>
            <a:ext cy="217499" cx="1169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200" lang="en-GB">
                <a:latin typeface="Calibri"/>
                <a:ea typeface="Calibri"/>
                <a:cs typeface="Calibri"/>
                <a:sym typeface="Calibri"/>
              </a:rPr>
              <a:t>CA</a:t>
            </a:r>
          </a:p>
        </p:txBody>
      </p:sp>
      <p:sp>
        <p:nvSpPr>
          <p:cNvPr id="270" name="Shape 270"/>
          <p:cNvSpPr txBox="1"/>
          <p:nvPr/>
        </p:nvSpPr>
        <p:spPr>
          <a:xfrm>
            <a:off y="1106575" x="3937250"/>
            <a:ext cy="217499" cx="1169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200" lang="en-GB">
                <a:latin typeface="Calibri"/>
                <a:ea typeface="Calibri"/>
                <a:cs typeface="Calibri"/>
                <a:sym typeface="Calibri"/>
              </a:rPr>
              <a:t>UK</a:t>
            </a:r>
          </a:p>
        </p:txBody>
      </p:sp>
      <p:cxnSp>
        <p:nvCxnSpPr>
          <p:cNvPr id="271" name="Shape 271"/>
          <p:cNvCxnSpPr/>
          <p:nvPr/>
        </p:nvCxnSpPr>
        <p:spPr>
          <a:xfrm>
            <a:off y="1034900" x="4050250"/>
            <a:ext cy="0" cx="265199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dot"/>
            <a:round/>
            <a:headEnd w="lg" len="lg" type="none"/>
            <a:tailEnd w="lg" len="lg" type="none"/>
          </a:ln>
        </p:spPr>
      </p:cxnSp>
      <p:cxnSp>
        <p:nvCxnSpPr>
          <p:cNvPr id="272" name="Shape 272"/>
          <p:cNvCxnSpPr/>
          <p:nvPr/>
        </p:nvCxnSpPr>
        <p:spPr>
          <a:xfrm>
            <a:off y="1415900" x="4329677"/>
            <a:ext cy="0" cx="29640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dot"/>
            <a:round/>
            <a:headEnd w="lg" len="lg" type="none"/>
            <a:tailEnd w="lg" len="lg" type="none"/>
          </a:ln>
        </p:spPr>
      </p:cxnSp>
      <p:cxnSp>
        <p:nvCxnSpPr>
          <p:cNvPr id="273" name="Shape 273"/>
          <p:cNvCxnSpPr/>
          <p:nvPr/>
        </p:nvCxnSpPr>
        <p:spPr>
          <a:xfrm>
            <a:off y="1034900" x="4336275"/>
            <a:ext cy="320699" cx="0"/>
          </a:xfrm>
          <a:prstGeom prst="straightConnector1">
            <a:avLst/>
          </a:prstGeom>
          <a:noFill/>
          <a:ln w="19050" cap="flat">
            <a:solidFill>
              <a:srgbClr val="000000"/>
            </a:solidFill>
            <a:prstDash val="solid"/>
            <a:round/>
            <a:headEnd w="lg" len="lg" type="none"/>
            <a:tailEnd w="lg" len="lg" type="triangle"/>
          </a:ln>
        </p:spPr>
      </p:cxnSp>
    </p:spTree>
  </p:cSld>
  <p:clrMapOvr>
    <a:masterClrMapping/>
  </p:clrMapOvr>
  <p:transition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" name="Shape 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" name="Shape 3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37974" x="115974"/>
            <a:ext cy="1204624" cx="3672850"/>
          </a:xfrm>
          <a:prstGeom prst="rect">
            <a:avLst/>
          </a:prstGeom>
        </p:spPr>
      </p:pic>
      <p:pic>
        <p:nvPicPr>
          <p:cNvPr id="33" name="Shape 3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659147" x="69600"/>
            <a:ext cy="1687827" cx="4008574"/>
          </a:xfrm>
          <a:prstGeom prst="rect">
            <a:avLst/>
          </a:prstGeom>
        </p:spPr>
      </p:pic>
      <p:pic>
        <p:nvPicPr>
          <p:cNvPr id="34" name="Shape 34"/>
          <p:cNvPicPr preferRelativeResize="0"/>
          <p:nvPr/>
        </p:nvPicPr>
        <p:blipFill rotWithShape="1">
          <a:blip r:embed="rId5"/>
          <a:srcRect t="9617" b="21388" r="2515" l="3956"/>
          <a:stretch/>
        </p:blipFill>
        <p:spPr>
          <a:xfrm>
            <a:off y="980985" x="2098426"/>
            <a:ext cy="573713" cx="1401600"/>
          </a:xfrm>
          <a:prstGeom prst="rect">
            <a:avLst/>
          </a:prstGeom>
        </p:spPr>
      </p:pic>
      <p:pic>
        <p:nvPicPr>
          <p:cNvPr id="35" name="Shape 35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12174" x="7988875"/>
            <a:ext cy="1058074" cx="1058074"/>
          </a:xfrm>
          <a:prstGeom prst="rect">
            <a:avLst/>
          </a:prstGeom>
        </p:spPr>
      </p:pic>
      <p:pic>
        <p:nvPicPr>
          <p:cNvPr id="36" name="Shape 36"/>
          <p:cNvPicPr preferRelativeResize="0"/>
          <p:nvPr/>
        </p:nvPicPr>
        <p:blipFill rotWithShape="1">
          <a:blip r:embed="rId7"/>
          <a:srcRect t="0" b="22444" r="0" l="0"/>
          <a:stretch/>
        </p:blipFill>
        <p:spPr>
          <a:xfrm>
            <a:off y="2698850" x="4327238"/>
            <a:ext cy="2358475" cx="2467074"/>
          </a:xfrm>
          <a:prstGeom prst="rect">
            <a:avLst/>
          </a:prstGeom>
        </p:spPr>
      </p:pic>
      <p:grpSp>
        <p:nvGrpSpPr>
          <p:cNvPr id="37" name="Shape 37"/>
          <p:cNvGrpSpPr/>
          <p:nvPr/>
        </p:nvGrpSpPr>
        <p:grpSpPr>
          <a:xfrm>
            <a:off y="174091" x="5392715"/>
            <a:ext cy="2407062" cx="1401596"/>
            <a:chOff y="174100" x="4326125"/>
            <a:chExt cy="3221875" cx="1876049"/>
          </a:xfrm>
        </p:grpSpPr>
        <p:pic>
          <p:nvPicPr>
            <p:cNvPr id="38" name="Shape 38"/>
            <p:cNvPicPr preferRelativeResize="0"/>
            <p:nvPr/>
          </p:nvPicPr>
          <p:blipFill>
            <a:blip r:embed="rId8"/>
            <a:stretch>
              <a:fillRect/>
            </a:stretch>
          </p:blipFill>
          <p:spPr>
            <a:xfrm>
              <a:off y="174100" x="4326175"/>
              <a:ext cy="3209800" cx="1875999"/>
            </a:xfrm>
            <a:prstGeom prst="rect">
              <a:avLst/>
            </a:prstGeom>
          </p:spPr>
        </p:pic>
        <p:sp>
          <p:nvSpPr>
            <p:cNvPr id="39" name="Shape 39"/>
            <p:cNvSpPr/>
            <p:nvPr/>
          </p:nvSpPr>
          <p:spPr>
            <a:xfrm>
              <a:off y="186275" x="4326125"/>
              <a:ext cy="3209700" cx="1875899"/>
            </a:xfrm>
            <a:prstGeom prst="rect">
              <a:avLst/>
            </a:prstGeom>
            <a:noFill/>
            <a:ln w="28575" cap="flat">
              <a:solidFill>
                <a:srgbClr val="000000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pic>
        <p:nvPicPr>
          <p:cNvPr id="40" name="Shape 40"/>
          <p:cNvPicPr preferRelativeResize="0"/>
          <p:nvPr/>
        </p:nvPicPr>
        <p:blipFill>
          <a:blip r:embed="rId9"/>
          <a:stretch>
            <a:fillRect/>
          </a:stretch>
        </p:blipFill>
        <p:spPr>
          <a:xfrm>
            <a:off y="3575575" x="108974"/>
            <a:ext cy="1408750" cx="3985864"/>
          </a:xfrm>
          <a:prstGeom prst="rect">
            <a:avLst/>
          </a:prstGeom>
        </p:spPr>
      </p:pic>
      <p:pic>
        <p:nvPicPr>
          <p:cNvPr id="41" name="Shape 41"/>
          <p:cNvPicPr preferRelativeResize="0"/>
          <p:nvPr/>
        </p:nvPicPr>
        <p:blipFill rotWithShape="1">
          <a:blip r:embed="rId10"/>
          <a:srcRect t="9231" b="17092" r="15022" l="14415"/>
          <a:stretch/>
        </p:blipFill>
        <p:spPr>
          <a:xfrm>
            <a:off y="220074" x="3593925"/>
            <a:ext cy="1335025" cx="1800749"/>
          </a:xfrm>
          <a:prstGeom prst="rect">
            <a:avLst/>
          </a:prstGeom>
        </p:spPr>
      </p:pic>
      <p:grpSp>
        <p:nvGrpSpPr>
          <p:cNvPr id="42" name="Shape 42"/>
          <p:cNvGrpSpPr/>
          <p:nvPr/>
        </p:nvGrpSpPr>
        <p:grpSpPr>
          <a:xfrm>
            <a:off y="1086646" x="7028275"/>
            <a:ext cy="4012074" cx="2075950"/>
            <a:chOff y="1045250" x="7028275"/>
            <a:chExt cy="4012074" cx="2075950"/>
          </a:xfrm>
        </p:grpSpPr>
        <p:pic>
          <p:nvPicPr>
            <p:cNvPr id="43" name="Shape 43"/>
            <p:cNvPicPr preferRelativeResize="0"/>
            <p:nvPr/>
          </p:nvPicPr>
          <p:blipFill>
            <a:blip r:embed="rId11"/>
            <a:stretch>
              <a:fillRect/>
            </a:stretch>
          </p:blipFill>
          <p:spPr>
            <a:xfrm>
              <a:off y="1049550" x="7028275"/>
              <a:ext cy="4007774" cx="2056525"/>
            </a:xfrm>
            <a:prstGeom prst="rect">
              <a:avLst/>
            </a:prstGeom>
          </p:spPr>
        </p:pic>
        <p:sp>
          <p:nvSpPr>
            <p:cNvPr id="44" name="Shape 44"/>
            <p:cNvSpPr/>
            <p:nvPr/>
          </p:nvSpPr>
          <p:spPr>
            <a:xfrm>
              <a:off y="1045250" x="7047725"/>
              <a:ext cy="4007699" cx="2056500"/>
            </a:xfrm>
            <a:prstGeom prst="rect">
              <a:avLst/>
            </a:prstGeom>
            <a:noFill/>
            <a:ln w="19050" cap="flat">
              <a:solidFill>
                <a:srgbClr val="D9D9D9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7" name="Shape 27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78" name="Shape 278"/>
          <p:cNvPicPr preferRelativeResize="0"/>
          <p:nvPr/>
        </p:nvPicPr>
        <p:blipFill rotWithShape="1">
          <a:blip r:embed="rId3"/>
          <a:srcRect t="8196" b="16953" r="0" l="0"/>
          <a:stretch/>
        </p:blipFill>
        <p:spPr>
          <a:xfrm>
            <a:off y="0" x="-17875"/>
            <a:ext cy="5143498" cx="9161876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Shape 279"/>
          <p:cNvSpPr txBox="1"/>
          <p:nvPr/>
        </p:nvSpPr>
        <p:spPr>
          <a:xfrm>
            <a:off y="31053" x="72450"/>
            <a:ext cy="444900" cx="7203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Belgrade   2013-08-09   38°</a:t>
            </a:r>
          </a:p>
        </p:txBody>
      </p:sp>
      <p:grpSp>
        <p:nvGrpSpPr>
          <p:cNvPr id="280" name="Shape 280"/>
          <p:cNvGrpSpPr/>
          <p:nvPr/>
        </p:nvGrpSpPr>
        <p:grpSpPr>
          <a:xfrm>
            <a:off y="1605025" x="6954600"/>
            <a:ext cy="3265500" cx="2049000"/>
            <a:chOff y="1605025" x="6954600"/>
            <a:chExt cy="3265500" cx="2049000"/>
          </a:xfrm>
        </p:grpSpPr>
        <p:sp>
          <p:nvSpPr>
            <p:cNvPr id="281" name="Shape 281"/>
            <p:cNvSpPr/>
            <p:nvPr/>
          </p:nvSpPr>
          <p:spPr>
            <a:xfrm>
              <a:off y="1605025" x="6954600"/>
              <a:ext cy="3265500" cx="2049000"/>
            </a:xfrm>
            <a:prstGeom prst="rect">
              <a:avLst/>
            </a:prstGeom>
            <a:solidFill>
              <a:srgbClr val="FFFFFF">
                <a:alpha val="75770"/>
              </a:srgbClr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82" name="Shape 28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1605025" x="6954600"/>
              <a:ext cy="3255963" cx="2048999"/>
            </a:xfrm>
            <a:prstGeom prst="rect">
              <a:avLst/>
            </a:prstGeom>
          </p:spPr>
        </p:pic>
        <p:cxnSp>
          <p:nvCxnSpPr>
            <p:cNvPr id="283" name="Shape 283"/>
            <p:cNvCxnSpPr/>
            <p:nvPr/>
          </p:nvCxnSpPr>
          <p:spPr>
            <a:xfrm>
              <a:off y="3901604" x="8791051"/>
              <a:ext cy="444900" cx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</p:grpSp>
    </p:spTree>
  </p:cSld>
  <p:clrMapOvr>
    <a:masterClrMapping/>
  </p:clrMapOvr>
  <p:transition spd="slow">
    <p:cut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7" name="Shape 28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88" name="Shape 28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-6800" x="0"/>
            <a:ext cy="5195726" cx="9143999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Shape 289"/>
          <p:cNvSpPr txBox="1"/>
          <p:nvPr/>
        </p:nvSpPr>
        <p:spPr>
          <a:xfrm>
            <a:off y="31053" x="72450"/>
            <a:ext cy="444900" cx="72030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London   2012-02-11   -7°</a:t>
            </a:r>
          </a:p>
        </p:txBody>
      </p:sp>
      <p:grpSp>
        <p:nvGrpSpPr>
          <p:cNvPr id="290" name="Shape 290"/>
          <p:cNvGrpSpPr/>
          <p:nvPr/>
        </p:nvGrpSpPr>
        <p:grpSpPr>
          <a:xfrm>
            <a:off y="2747750" x="169725"/>
            <a:ext cy="2348400" cx="3917701"/>
            <a:chOff y="2747750" x="169725"/>
            <a:chExt cy="2348400" cx="3917701"/>
          </a:xfrm>
        </p:grpSpPr>
        <p:sp>
          <p:nvSpPr>
            <p:cNvPr id="291" name="Shape 291"/>
            <p:cNvSpPr/>
            <p:nvPr/>
          </p:nvSpPr>
          <p:spPr>
            <a:xfrm>
              <a:off y="2747750" x="169725"/>
              <a:ext cy="2348400" cx="3917699"/>
            </a:xfrm>
            <a:prstGeom prst="rect">
              <a:avLst/>
            </a:prstGeom>
            <a:solidFill>
              <a:srgbClr val="FFFFFF">
                <a:alpha val="56540"/>
              </a:srgbClr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pic>
          <p:nvPicPr>
            <p:cNvPr id="292" name="Shape 292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2749634" x="169725"/>
              <a:ext cy="2346515" cx="3917701"/>
            </a:xfrm>
            <a:prstGeom prst="rect">
              <a:avLst/>
            </a:prstGeom>
          </p:spPr>
        </p:pic>
        <p:cxnSp>
          <p:nvCxnSpPr>
            <p:cNvPr id="293" name="Shape 293"/>
            <p:cNvCxnSpPr/>
            <p:nvPr/>
          </p:nvCxnSpPr>
          <p:spPr>
            <a:xfrm>
              <a:off y="3998502" x="973499"/>
              <a:ext cy="444900" cx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</p:grpSp>
    </p:spTree>
  </p:cSld>
  <p:clrMapOvr>
    <a:masterClrMapping/>
  </p:clrMapOvr>
  <p:transition spd="slow">
    <p:cut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7" name="Shape 29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298" name="Shape 298"/>
          <p:cNvPicPr preferRelativeResize="0"/>
          <p:nvPr/>
        </p:nvPicPr>
        <p:blipFill rotWithShape="1">
          <a:blip r:embed="rId3"/>
          <a:srcRect t="13439" b="11564" r="0" l="0"/>
          <a:stretch/>
        </p:blipFill>
        <p:spPr>
          <a:xfrm>
            <a:off y="0" x="0"/>
            <a:ext cy="5154850" cx="9144002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Shape 299"/>
          <p:cNvSpPr/>
          <p:nvPr/>
        </p:nvSpPr>
        <p:spPr>
          <a:xfrm>
            <a:off y="3226400" x="5188925"/>
            <a:ext cy="1498799" cx="2763899"/>
          </a:xfrm>
          <a:prstGeom prst="rect">
            <a:avLst/>
          </a:prstGeom>
          <a:solidFill>
            <a:srgbClr val="000000">
              <a:alpha val="6654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3000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San Francisco</a:t>
            </a:r>
          </a:p>
          <a:p>
            <a:pPr rtl="0" lvl="0">
              <a:spcBef>
                <a:spcPts val="0"/>
              </a:spcBef>
              <a:buNone/>
            </a:pPr>
            <a:r>
              <a:rPr sz="3000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2012-11-30</a:t>
            </a:r>
          </a:p>
          <a:p>
            <a:pPr>
              <a:spcBef>
                <a:spcPts val="0"/>
              </a:spcBef>
              <a:buNone/>
            </a:pPr>
            <a:r>
              <a:rPr sz="3000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50mm of rain</a:t>
            </a:r>
          </a:p>
        </p:txBody>
      </p:sp>
    </p:spTree>
  </p:cSld>
  <p:clrMapOvr>
    <a:masterClrMapping/>
  </p:clrMapOvr>
  <p:transition spd="slow">
    <p:cut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3" name="Shape 30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304" name="Shape 304"/>
          <p:cNvGrpSpPr/>
          <p:nvPr/>
        </p:nvGrpSpPr>
        <p:grpSpPr>
          <a:xfrm>
            <a:off y="49200" x="34066"/>
            <a:ext cy="5032580" cx="9087224"/>
            <a:chOff y="49200" x="34066"/>
            <a:chExt cy="5032580" cx="9087224"/>
          </a:xfrm>
        </p:grpSpPr>
        <p:grpSp>
          <p:nvGrpSpPr>
            <p:cNvPr id="305" name="Shape 305"/>
            <p:cNvGrpSpPr/>
            <p:nvPr/>
          </p:nvGrpSpPr>
          <p:grpSpPr>
            <a:xfrm>
              <a:off y="49200" x="34066"/>
              <a:ext cy="5032580" cx="9087224"/>
              <a:chOff y="49200" x="34066"/>
              <a:chExt cy="5032580" cx="9087224"/>
            </a:xfrm>
          </p:grpSpPr>
          <p:pic>
            <p:nvPicPr>
              <p:cNvPr id="306" name="Shape 306"/>
              <p:cNvPicPr preferRelativeResize="0"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y="49200" x="34066"/>
                <a:ext cy="5032580" cx="9087224"/>
              </a:xfrm>
              <a:prstGeom prst="rect">
                <a:avLst/>
              </a:prstGeom>
            </p:spPr>
          </p:pic>
          <p:sp>
            <p:nvSpPr>
              <p:cNvPr id="307" name="Shape 307"/>
              <p:cNvSpPr/>
              <p:nvPr/>
            </p:nvSpPr>
            <p:spPr>
              <a:xfrm>
                <a:off y="702195" x="752675"/>
                <a:ext cy="102299" cx="102299"/>
              </a:xfrm>
              <a:prstGeom prst="ellipse">
                <a:avLst/>
              </a:prstGeom>
              <a:solidFill>
                <a:srgbClr val="000000"/>
              </a:solidFill>
              <a:ln>
                <a:noFill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08" name="Shape 308"/>
              <p:cNvSpPr txBox="1"/>
              <p:nvPr/>
            </p:nvSpPr>
            <p:spPr>
              <a:xfrm>
                <a:off y="569225" x="880856"/>
                <a:ext cy="317999" cx="43536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rPr sz="3000" lang="en-GB">
                    <a:latin typeface="Calibri"/>
                    <a:ea typeface="Calibri"/>
                    <a:cs typeface="Calibri"/>
                    <a:sym typeface="Calibri"/>
                  </a:rPr>
                  <a:t>= one photo in Nepal</a:t>
                </a:r>
              </a:p>
            </p:txBody>
          </p:sp>
        </p:grpSp>
        <p:sp>
          <p:nvSpPr>
            <p:cNvPr id="309" name="Shape 309"/>
            <p:cNvSpPr txBox="1"/>
            <p:nvPr/>
          </p:nvSpPr>
          <p:spPr>
            <a:xfrm>
              <a:off y="2804525" x="8727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Kathmandu</a:t>
              </a:r>
            </a:p>
          </p:txBody>
        </p:sp>
        <p:sp>
          <p:nvSpPr>
            <p:cNvPr id="310" name="Shape 310"/>
            <p:cNvSpPr txBox="1"/>
            <p:nvPr/>
          </p:nvSpPr>
          <p:spPr>
            <a:xfrm>
              <a:off y="2804525" x="75021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Kathmandu</a:t>
              </a:r>
            </a:p>
          </p:txBody>
        </p:sp>
        <p:sp>
          <p:nvSpPr>
            <p:cNvPr id="311" name="Shape 311"/>
            <p:cNvSpPr txBox="1"/>
            <p:nvPr/>
          </p:nvSpPr>
          <p:spPr>
            <a:xfrm>
              <a:off y="3456262" x="2876683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Pokhara</a:t>
              </a:r>
            </a:p>
          </p:txBody>
        </p:sp>
        <p:sp>
          <p:nvSpPr>
            <p:cNvPr id="312" name="Shape 312"/>
            <p:cNvSpPr txBox="1"/>
            <p:nvPr/>
          </p:nvSpPr>
          <p:spPr>
            <a:xfrm>
              <a:off y="4091850" x="1840666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Chitwan NatPark</a:t>
              </a:r>
            </a:p>
          </p:txBody>
        </p:sp>
        <p:sp>
          <p:nvSpPr>
            <p:cNvPr id="313" name="Shape 313"/>
            <p:cNvSpPr txBox="1"/>
            <p:nvPr/>
          </p:nvSpPr>
          <p:spPr>
            <a:xfrm>
              <a:off y="2118725" x="39207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Camp #1</a:t>
              </a:r>
            </a:p>
          </p:txBody>
        </p:sp>
        <p:sp>
          <p:nvSpPr>
            <p:cNvPr id="314" name="Shape 314"/>
            <p:cNvSpPr txBox="1"/>
            <p:nvPr/>
          </p:nvSpPr>
          <p:spPr>
            <a:xfrm>
              <a:off y="1585325" x="44541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Camp #2</a:t>
              </a:r>
            </a:p>
          </p:txBody>
        </p:sp>
        <p:sp>
          <p:nvSpPr>
            <p:cNvPr id="315" name="Shape 315"/>
            <p:cNvSpPr txBox="1"/>
            <p:nvPr/>
          </p:nvSpPr>
          <p:spPr>
            <a:xfrm>
              <a:off y="442325" x="49875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Camp #3</a:t>
              </a:r>
            </a:p>
          </p:txBody>
        </p:sp>
        <p:sp>
          <p:nvSpPr>
            <p:cNvPr id="316" name="Shape 316"/>
            <p:cNvSpPr txBox="1"/>
            <p:nvPr/>
          </p:nvSpPr>
          <p:spPr>
            <a:xfrm>
              <a:off y="213725" x="60543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Summit</a:t>
              </a:r>
            </a:p>
          </p:txBody>
        </p:sp>
        <p:sp>
          <p:nvSpPr>
            <p:cNvPr id="317" name="Shape 317"/>
            <p:cNvSpPr txBox="1"/>
            <p:nvPr/>
          </p:nvSpPr>
          <p:spPr>
            <a:xfrm>
              <a:off y="2271125" x="62829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Sidingh</a:t>
              </a:r>
            </a:p>
          </p:txBody>
        </p:sp>
        <p:sp>
          <p:nvSpPr>
            <p:cNvPr id="318" name="Shape 318"/>
            <p:cNvSpPr txBox="1"/>
            <p:nvPr/>
          </p:nvSpPr>
          <p:spPr>
            <a:xfrm>
              <a:off y="3425479" x="6934711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Pokhara</a:t>
              </a:r>
            </a:p>
          </p:txBody>
        </p:sp>
        <p:sp>
          <p:nvSpPr>
            <p:cNvPr id="319" name="Shape 319"/>
            <p:cNvSpPr txBox="1"/>
            <p:nvPr/>
          </p:nvSpPr>
          <p:spPr>
            <a:xfrm>
              <a:off y="3132033" x="3234975"/>
              <a:ext cy="374699" cx="16007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algn="ctr" rtl="0" lvl="0">
                <a:spcBef>
                  <a:spcPts val="0"/>
                </a:spcBef>
                <a:buNone/>
              </a:pPr>
              <a:r>
                <a:rPr b="1" lang="en-GB">
                  <a:latin typeface="Calibri"/>
                  <a:ea typeface="Calibri"/>
                  <a:cs typeface="Calibri"/>
                  <a:sym typeface="Calibri"/>
                </a:rPr>
                <a:t>Rafting</a:t>
              </a:r>
            </a:p>
          </p:txBody>
        </p:sp>
      </p:grpSp>
      <p:sp>
        <p:nvSpPr>
          <p:cNvPr id="320" name="Shape 320"/>
          <p:cNvSpPr txBox="1"/>
          <p:nvPr/>
        </p:nvSpPr>
        <p:spPr>
          <a:xfrm>
            <a:off y="35825" x="652249"/>
            <a:ext cy="317999" cx="46275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u="sng" b="1" sz="2400" lang="en-GB">
                <a:latin typeface="Calibri"/>
                <a:ea typeface="Calibri"/>
                <a:cs typeface="Calibri"/>
                <a:sym typeface="Calibri"/>
              </a:rPr>
              <a:t>Another source of location data</a:t>
            </a:r>
          </a:p>
        </p:txBody>
      </p:sp>
    </p:spTree>
  </p:cSld>
  <p:clrMapOvr>
    <a:masterClrMapping/>
  </p:clrMapOvr>
  <p:transition spd="slow">
    <p:cut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4" name="Shape 32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25" name="Shape 32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76200" x="228600"/>
            <a:ext cy="1314450" cx="8658225"/>
          </a:xfrm>
          <a:prstGeom prst="rect">
            <a:avLst/>
          </a:prstGeom>
        </p:spPr>
      </p:pic>
      <p:pic>
        <p:nvPicPr>
          <p:cNvPr id="326" name="Shape 326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1438525" x="111000"/>
            <a:ext cy="1089477" cx="4018955"/>
          </a:xfrm>
          <a:prstGeom prst="rect">
            <a:avLst/>
          </a:prstGeom>
        </p:spPr>
      </p:pic>
      <p:pic>
        <p:nvPicPr>
          <p:cNvPr id="327" name="Shape 327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1612775" x="6213925"/>
            <a:ext cy="3088550" cx="2837949"/>
          </a:xfrm>
          <a:prstGeom prst="rect">
            <a:avLst/>
          </a:prstGeom>
        </p:spPr>
      </p:pic>
      <p:pic>
        <p:nvPicPr>
          <p:cNvPr id="328" name="Shape 328"/>
          <p:cNvPicPr preferRelativeResize="0"/>
          <p:nvPr/>
        </p:nvPicPr>
        <p:blipFill>
          <a:blip r:embed="rId6"/>
          <a:stretch>
            <a:fillRect/>
          </a:stretch>
        </p:blipFill>
        <p:spPr>
          <a:xfrm>
            <a:off y="3788622" x="319335"/>
            <a:ext cy="1299302" cx="3994745"/>
          </a:xfrm>
          <a:prstGeom prst="rect">
            <a:avLst/>
          </a:prstGeom>
        </p:spPr>
      </p:pic>
      <p:grpSp>
        <p:nvGrpSpPr>
          <p:cNvPr id="329" name="Shape 329"/>
          <p:cNvGrpSpPr/>
          <p:nvPr/>
        </p:nvGrpSpPr>
        <p:grpSpPr>
          <a:xfrm>
            <a:off y="2461416" x="2196395"/>
            <a:ext cy="1251017" cx="3946596"/>
            <a:chOff y="1590925" x="556000"/>
            <a:chExt cy="1476474" cx="4657850"/>
          </a:xfrm>
        </p:grpSpPr>
        <p:pic>
          <p:nvPicPr>
            <p:cNvPr id="330" name="Shape 330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y="1590925" x="556000"/>
              <a:ext cy="1476375" cx="4657725"/>
            </a:xfrm>
            <a:prstGeom prst="rect">
              <a:avLst/>
            </a:prstGeom>
          </p:spPr>
        </p:pic>
        <p:sp>
          <p:nvSpPr>
            <p:cNvPr id="331" name="Shape 331"/>
            <p:cNvSpPr/>
            <p:nvPr/>
          </p:nvSpPr>
          <p:spPr>
            <a:xfrm>
              <a:off y="2866700" x="1780050"/>
              <a:ext cy="200699" cx="343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5" name="Shape 33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336" name="Shape 336"/>
          <p:cNvGrpSpPr/>
          <p:nvPr/>
        </p:nvGrpSpPr>
        <p:grpSpPr>
          <a:xfrm>
            <a:off y="0" x="0"/>
            <a:ext cy="4526700" cx="9144001"/>
            <a:chOff y="0" x="0"/>
            <a:chExt cy="4526700" cx="9144001"/>
          </a:xfrm>
        </p:grpSpPr>
        <p:pic>
          <p:nvPicPr>
            <p:cNvPr id="337" name="Shape 337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0" x="0"/>
              <a:ext cy="4436734" cx="9144001"/>
            </a:xfrm>
            <a:prstGeom prst="rect">
              <a:avLst/>
            </a:prstGeom>
          </p:spPr>
        </p:pic>
        <p:sp>
          <p:nvSpPr>
            <p:cNvPr id="338" name="Shape 338"/>
            <p:cNvSpPr/>
            <p:nvPr/>
          </p:nvSpPr>
          <p:spPr>
            <a:xfrm>
              <a:off y="0" x="0"/>
              <a:ext cy="4526700" cx="9144000"/>
            </a:xfrm>
            <a:prstGeom prst="rect">
              <a:avLst/>
            </a:prstGeom>
            <a:solidFill>
              <a:srgbClr val="FFFFFF">
                <a:alpha val="55769"/>
              </a:srgbClr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39" name="Shape 339"/>
          <p:cNvSpPr txBox="1"/>
          <p:nvPr/>
        </p:nvSpPr>
        <p:spPr>
          <a:xfrm>
            <a:off y="4526850" x="72450"/>
            <a:ext cy="444900" cx="89934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3000" lang="en-GB">
                <a:solidFill>
                  <a:srgbClr val="434343"/>
                </a:solidFill>
                <a:latin typeface="Calibri"/>
                <a:ea typeface="Calibri"/>
                <a:cs typeface="Calibri"/>
                <a:sym typeface="Calibri"/>
              </a:rPr>
              <a:t>Thank you</a:t>
            </a:r>
          </a:p>
        </p:txBody>
      </p:sp>
      <p:sp>
        <p:nvSpPr>
          <p:cNvPr id="340" name="Shape 340"/>
          <p:cNvSpPr txBox="1"/>
          <p:nvPr/>
        </p:nvSpPr>
        <p:spPr>
          <a:xfrm>
            <a:off y="16925" x="27299"/>
            <a:ext cy="341399" cx="1080000"/>
          </a:xfrm>
          <a:prstGeom prst="rect">
            <a:avLst/>
          </a:prstGeom>
          <a:solidFill>
            <a:srgbClr val="FFFFFF">
              <a:alpha val="6462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sz="1000" lang="en-GB"/>
              <a:t>heatmap.js</a:t>
            </a:r>
          </a:p>
          <a:p>
            <a:pPr algn="ctr" rtl="0" lvl="0">
              <a:spcBef>
                <a:spcPts val="0"/>
              </a:spcBef>
              <a:buNone/>
            </a:pPr>
            <a:r>
              <a:rPr b="1" sz="1000" lang="en-GB"/>
              <a:t>Patrick Wied</a:t>
            </a:r>
          </a:p>
        </p:txBody>
      </p:sp>
    </p:spTree>
  </p:cSld>
  <p:clrMapOvr>
    <a:masterClrMapping/>
  </p:clrMapOvr>
  <p:transition spd="slow">
    <p:cut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4" name="Shape 34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45" name="Shape 345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Appendix</a:t>
            </a:r>
          </a:p>
        </p:txBody>
      </p:sp>
    </p:spTree>
  </p:cSld>
  <p:clrMapOvr>
    <a:masterClrMapping/>
  </p:clrMapOvr>
  <p:transition spd="slow">
    <p:cut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49" name="Shape 34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0" name="Shape 350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Next steps</a:t>
            </a:r>
          </a:p>
        </p:txBody>
      </p:sp>
      <p:sp>
        <p:nvSpPr>
          <p:cNvPr id="351" name="Shape 351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clustering</a:t>
            </a:r>
          </a:p>
          <a:p>
            <a:pPr rtl="0" lvl="0">
              <a:spcBef>
                <a:spcPts val="0"/>
              </a:spcBef>
              <a:buNone/>
            </a:pPr>
            <a:r>
              <a:rPr lang="en-GB"/>
              <a:t>2 people’s data</a:t>
            </a:r>
          </a:p>
          <a:p>
            <a:pPr rtl="0" lvl="0">
              <a:spcBef>
                <a:spcPts val="0"/>
              </a:spcBef>
              <a:buNone/>
            </a:pPr>
            <a:r>
              <a:rPr lang="en-GB"/>
              <a:t>fitbit correlations</a:t>
            </a:r>
          </a:p>
          <a:p>
            <a:pPr rtl="0" lvl="0">
              <a:spcBef>
                <a:spcPts val="0"/>
              </a:spcBef>
              <a:buNone/>
            </a:pPr>
            <a:r>
              <a:rPr lang="en-GB"/>
              <a:t>calendar filling</a:t>
            </a:r>
          </a:p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55" name="Shape 355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56" name="Shape 356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Weather</a:t>
            </a:r>
          </a:p>
        </p:txBody>
      </p:sp>
      <p:sp>
        <p:nvSpPr>
          <p:cNvPr id="357" name="Shape 357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year in weather records</a:t>
            </a:r>
          </a:p>
          <a:p>
            <a:pPr rtl="0" lvl="0">
              <a:spcBef>
                <a:spcPts val="0"/>
              </a:spcBef>
              <a:buNone/>
            </a:pPr>
            <a:r>
              <a:rPr lang="en-GB"/>
              <a:t>countries and temperature</a:t>
            </a:r>
          </a:p>
        </p:txBody>
      </p:sp>
      <p:pic>
        <p:nvPicPr>
          <p:cNvPr id="358" name="Shape 35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1200" x="366613"/>
            <a:ext cy="5027125" cx="8410773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2" name="Shape 362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363" name="Shape 36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Weather</a:t>
            </a:r>
          </a:p>
        </p:txBody>
      </p:sp>
      <p:sp>
        <p:nvSpPr>
          <p:cNvPr id="364" name="Shape 364"/>
          <p:cNvSpPr txBox="1"/>
          <p:nvPr>
            <p:ph idx="1" type="body"/>
          </p:nvPr>
        </p:nvSpPr>
        <p:spPr>
          <a:xfrm>
            <a:off y="1200150" x="457200"/>
            <a:ext cy="3725699" cx="82296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year in weather records</a:t>
            </a:r>
          </a:p>
          <a:p>
            <a:pPr rtl="0" lvl="0">
              <a:spcBef>
                <a:spcPts val="0"/>
              </a:spcBef>
              <a:buNone/>
            </a:pPr>
            <a:r>
              <a:rPr lang="en-GB"/>
              <a:t>countries and temperature</a:t>
            </a:r>
          </a:p>
        </p:txBody>
      </p:sp>
      <p:pic>
        <p:nvPicPr>
          <p:cNvPr id="365" name="Shape 365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82950" x="2229225"/>
            <a:ext cy="5013699" cx="6839875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8" name="Shape 4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9" name="Shape 4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05834" cx="9144000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69" name="Shape 36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70" name="Shape 37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500" cx="9163153"/>
          </a:xfrm>
          <a:prstGeom prst="rect">
            <a:avLst/>
          </a:prstGeom>
        </p:spPr>
      </p:pic>
      <p:sp>
        <p:nvSpPr>
          <p:cNvPr id="371" name="Shape 371"/>
          <p:cNvSpPr txBox="1"/>
          <p:nvPr/>
        </p:nvSpPr>
        <p:spPr>
          <a:xfrm>
            <a:off y="31050" x="72450"/>
            <a:ext cy="444900" cx="5309100"/>
          </a:xfrm>
          <a:prstGeom prst="rect">
            <a:avLst/>
          </a:prstGeom>
          <a:solidFill>
            <a:srgbClr val="990000"/>
          </a:solidFill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sz="2400" lang="en-GB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Scottish Borders   2013-12-27   50km/h</a:t>
            </a:r>
          </a:p>
        </p:txBody>
      </p:sp>
      <p:grpSp>
        <p:nvGrpSpPr>
          <p:cNvPr id="372" name="Shape 372"/>
          <p:cNvGrpSpPr/>
          <p:nvPr/>
        </p:nvGrpSpPr>
        <p:grpSpPr>
          <a:xfrm>
            <a:off y="1800750" x="4967575"/>
            <a:ext cy="3219275" cx="3920449"/>
            <a:chOff y="1800750" x="4967575"/>
            <a:chExt cy="3219275" cx="3920449"/>
          </a:xfrm>
        </p:grpSpPr>
        <p:grpSp>
          <p:nvGrpSpPr>
            <p:cNvPr id="373" name="Shape 373"/>
            <p:cNvGrpSpPr/>
            <p:nvPr/>
          </p:nvGrpSpPr>
          <p:grpSpPr>
            <a:xfrm>
              <a:off y="1800750" x="4967575"/>
              <a:ext cy="3219275" cx="3920449"/>
              <a:chOff y="1800750" x="4967575"/>
              <a:chExt cy="3219275" cx="3920449"/>
            </a:xfrm>
          </p:grpSpPr>
          <p:sp>
            <p:nvSpPr>
              <p:cNvPr id="374" name="Shape 374"/>
              <p:cNvSpPr/>
              <p:nvPr/>
            </p:nvSpPr>
            <p:spPr>
              <a:xfrm>
                <a:off y="1904225" x="4970325"/>
                <a:ext cy="3115799" cx="3917699"/>
              </a:xfrm>
              <a:prstGeom prst="rect">
                <a:avLst/>
              </a:prstGeom>
              <a:solidFill>
                <a:srgbClr val="FFFFFF">
                  <a:alpha val="91920"/>
                </a:srgbClr>
              </a:solidFill>
              <a:ln>
                <a:noFill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 rtl="0" lvl="0"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  <p:pic>
            <p:nvPicPr>
              <p:cNvPr id="375" name="Shape 375"/>
              <p:cNvPicPr preferRelativeResize="0"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y="1800750" x="4983597"/>
                <a:ext cy="3219275" cx="3856301"/>
              </a:xfrm>
              <a:prstGeom prst="rect">
                <a:avLst/>
              </a:prstGeom>
            </p:spPr>
          </p:pic>
          <p:sp>
            <p:nvSpPr>
              <p:cNvPr id="376" name="Shape 376"/>
              <p:cNvSpPr/>
              <p:nvPr/>
            </p:nvSpPr>
            <p:spPr>
              <a:xfrm>
                <a:off y="1904225" x="4967575"/>
                <a:ext cy="3115799" cx="3917699"/>
              </a:xfrm>
              <a:prstGeom prst="rect">
                <a:avLst/>
              </a:prstGeom>
              <a:noFill/>
              <a:ln w="19050" cap="flat">
                <a:solidFill>
                  <a:schemeClr val="dk2"/>
                </a:solidFill>
                <a:prstDash val="solid"/>
                <a:round/>
                <a:headEnd w="med" len="med" type="none"/>
                <a:tailEnd w="med" len="med" type="none"/>
              </a:ln>
            </p:spPr>
            <p:txBody>
              <a:bodyPr bIns="91425" rIns="91425" lIns="91425" t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  <a:buNone/>
                </a:pPr>
                <a:r>
                  <a:t/>
                </a:r>
                <a:endParaRPr/>
              </a:p>
            </p:txBody>
          </p:sp>
        </p:grpSp>
        <p:cxnSp>
          <p:nvCxnSpPr>
            <p:cNvPr id="377" name="Shape 377"/>
            <p:cNvCxnSpPr/>
            <p:nvPr/>
          </p:nvCxnSpPr>
          <p:spPr>
            <a:xfrm>
              <a:off y="3953350" x="8506950"/>
              <a:ext cy="444900" cx="0"/>
            </a:xfrm>
            <a:prstGeom prst="straightConnector1">
              <a:avLst/>
            </a:prstGeom>
            <a:noFill/>
            <a:ln w="19050" cap="flat">
              <a:solidFill>
                <a:schemeClr val="dk2"/>
              </a:solidFill>
              <a:prstDash val="solid"/>
              <a:round/>
              <a:headEnd w="lg" len="lg" type="none"/>
              <a:tailEnd w="lg" len="lg" type="triangle"/>
            </a:ln>
          </p:spPr>
        </p:cxnSp>
      </p:grpSp>
    </p:spTree>
  </p:cSld>
  <p:clrMapOvr>
    <a:masterClrMapping/>
  </p:clrMapOvr>
  <p:transition spd="slow">
    <p:cut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81" name="Shape 38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82" name="Shape 38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03825" x="4781200"/>
            <a:ext cy="4006474" cx="4212149"/>
          </a:xfrm>
          <a:prstGeom prst="rect">
            <a:avLst/>
          </a:prstGeom>
        </p:spPr>
      </p:pic>
      <p:sp>
        <p:nvSpPr>
          <p:cNvPr id="383" name="Shape 383"/>
          <p:cNvSpPr txBox="1"/>
          <p:nvPr>
            <p:ph type="title"/>
          </p:nvPr>
        </p:nvSpPr>
        <p:spPr>
          <a:xfrm>
            <a:off y="205978" x="457200"/>
            <a:ext cy="857400" cx="8229600"/>
          </a:xfrm>
          <a:prstGeom prst="rect">
            <a:avLst/>
          </a:prstGeom>
        </p:spPr>
        <p:txBody>
          <a:bodyPr bIns="91425" rIns="91425" lIns="91425" tIns="91425" anchor="b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/>
              <a:t>Some issues</a:t>
            </a:r>
          </a:p>
        </p:txBody>
      </p:sp>
      <p:grpSp>
        <p:nvGrpSpPr>
          <p:cNvPr id="384" name="Shape 384"/>
          <p:cNvGrpSpPr/>
          <p:nvPr/>
        </p:nvGrpSpPr>
        <p:grpSpPr>
          <a:xfrm>
            <a:off y="1295400" x="98818"/>
            <a:ext cy="3724275" cx="3549256"/>
            <a:chOff y="152400" x="98818"/>
            <a:chExt cy="3724275" cx="3549256"/>
          </a:xfrm>
        </p:grpSpPr>
        <p:pic>
          <p:nvPicPr>
            <p:cNvPr id="385" name="Shape 385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152400" x="152400"/>
              <a:ext cy="3724275" cx="3495675"/>
            </a:xfrm>
            <a:prstGeom prst="rect">
              <a:avLst/>
            </a:prstGeom>
          </p:spPr>
        </p:pic>
        <p:sp>
          <p:nvSpPr>
            <p:cNvPr id="386" name="Shape 386"/>
            <p:cNvSpPr txBox="1"/>
            <p:nvPr/>
          </p:nvSpPr>
          <p:spPr>
            <a:xfrm>
              <a:off y="3346525" x="98818"/>
              <a:ext cy="506999" cx="3156599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b="1" sz="3000" lang="en-GB"/>
                <a:t>&gt;1,000,000 km/h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390" name="Shape 390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391" name="Shape 391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37950" x="0"/>
            <a:ext cy="2728991" cx="4019600"/>
          </a:xfrm>
          <a:prstGeom prst="rect">
            <a:avLst/>
          </a:prstGeom>
        </p:spPr>
      </p:pic>
      <p:pic>
        <p:nvPicPr>
          <p:cNvPr id="392" name="Shape 392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411225" x="2366800"/>
            <a:ext cy="2732275" cx="4016316"/>
          </a:xfrm>
          <a:prstGeom prst="rect">
            <a:avLst/>
          </a:prstGeom>
        </p:spPr>
      </p:pic>
      <p:pic>
        <p:nvPicPr>
          <p:cNvPr id="393" name="Shape 393"/>
          <p:cNvPicPr preferRelativeResize="0"/>
          <p:nvPr/>
        </p:nvPicPr>
        <p:blipFill>
          <a:blip r:embed="rId5"/>
          <a:stretch>
            <a:fillRect/>
          </a:stretch>
        </p:blipFill>
        <p:spPr>
          <a:xfrm>
            <a:off y="0" x="5072350"/>
            <a:ext cy="2722423" cx="4003180"/>
          </a:xfrm>
          <a:prstGeom prst="rect">
            <a:avLst/>
          </a:prstGeom>
        </p:spPr>
      </p:pic>
      <p:sp>
        <p:nvSpPr>
          <p:cNvPr id="394" name="Shape 394"/>
          <p:cNvSpPr/>
          <p:nvPr/>
        </p:nvSpPr>
        <p:spPr>
          <a:xfrm>
            <a:off y="27600" x="69000"/>
            <a:ext cy="2514300" cx="3768000"/>
          </a:xfrm>
          <a:prstGeom prst="rect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5" name="Shape 395"/>
          <p:cNvSpPr/>
          <p:nvPr/>
        </p:nvSpPr>
        <p:spPr>
          <a:xfrm>
            <a:off y="27600" x="5307525"/>
            <a:ext cy="2514300" cx="3768000"/>
          </a:xfrm>
          <a:prstGeom prst="rect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6" name="Shape 396"/>
          <p:cNvSpPr/>
          <p:nvPr/>
        </p:nvSpPr>
        <p:spPr>
          <a:xfrm>
            <a:off y="2594694" x="2688000"/>
            <a:ext cy="2514300" cx="3768000"/>
          </a:xfrm>
          <a:prstGeom prst="rect">
            <a:avLst/>
          </a:prstGeom>
          <a:noFill/>
          <a:ln w="19050" cap="flat">
            <a:solidFill>
              <a:srgbClr val="FFFFFF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97" name="Shape 397"/>
          <p:cNvSpPr txBox="1"/>
          <p:nvPr/>
        </p:nvSpPr>
        <p:spPr>
          <a:xfrm>
            <a:off y="3271125" x="593500"/>
            <a:ext cy="959399" cx="1635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my london vs 2 googler friends’</a:t>
            </a:r>
          </a:p>
        </p:txBody>
      </p:sp>
    </p:spTree>
  </p:cSld>
  <p:clrMapOvr>
    <a:masterClrMapping/>
  </p:clrMapOvr>
  <p:transition spd="slow">
    <p:cut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1" name="Shape 40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02" name="Shape 402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23367" x="51215"/>
            <a:ext cy="3935306" cx="45142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Shape 403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523349" x="4590471"/>
            <a:ext cy="3935322" cx="4514278"/>
          </a:xfrm>
          <a:prstGeom prst="rect">
            <a:avLst/>
          </a:prstGeom>
        </p:spPr>
      </p:pic>
      <p:sp>
        <p:nvSpPr>
          <p:cNvPr id="404" name="Shape 404"/>
          <p:cNvSpPr txBox="1"/>
          <p:nvPr/>
        </p:nvSpPr>
        <p:spPr>
          <a:xfrm>
            <a:off y="151825" x="4830800"/>
            <a:ext cy="331199" cx="41957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sz="1200" lang="en-GB">
                <a:solidFill>
                  <a:srgbClr val="FFFFFF"/>
                </a:solidFill>
              </a:rPr>
              <a:t>Blue=evening, Red=working-hours, Yellow=morning</a:t>
            </a:r>
          </a:p>
        </p:txBody>
      </p:sp>
      <p:sp>
        <p:nvSpPr>
          <p:cNvPr id="405" name="Shape 405"/>
          <p:cNvSpPr txBox="1"/>
          <p:nvPr/>
        </p:nvSpPr>
        <p:spPr>
          <a:xfrm>
            <a:off y="34225" x="138025"/>
            <a:ext cy="503699" cx="2698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playing with some heatmap packages</a:t>
            </a:r>
          </a:p>
        </p:txBody>
      </p:sp>
    </p:spTree>
  </p:cSld>
  <p:clrMapOvr>
    <a:masterClrMapping/>
  </p:clrMapOvr>
  <p:transition spd="slow">
    <p:cut/>
  </p:transition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09" name="Shape 40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10" name="Shape 41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1045250" x="762000"/>
            <a:ext cy="3717250" cx="7941600"/>
          </a:xfrm>
          <a:prstGeom prst="rect">
            <a:avLst/>
          </a:prstGeom>
        </p:spPr>
      </p:pic>
      <p:pic>
        <p:nvPicPr>
          <p:cNvPr id="411" name="Shape 411"/>
          <p:cNvPicPr preferRelativeResize="0"/>
          <p:nvPr/>
        </p:nvPicPr>
        <p:blipFill rotWithShape="1">
          <a:blip r:embed="rId4"/>
          <a:srcRect t="22898" b="0" r="10370" l="5248"/>
          <a:stretch/>
        </p:blipFill>
        <p:spPr>
          <a:xfrm>
            <a:off y="126100" x="108100"/>
            <a:ext cy="4918850" cx="8881774"/>
          </a:xfrm>
          <a:prstGeom prst="rect">
            <a:avLst/>
          </a:prstGeom>
        </p:spPr>
      </p:pic>
      <p:sp>
        <p:nvSpPr>
          <p:cNvPr id="412" name="Shape 412"/>
          <p:cNvSpPr txBox="1"/>
          <p:nvPr/>
        </p:nvSpPr>
        <p:spPr>
          <a:xfrm>
            <a:off y="1792800" x="4238450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Work 1</a:t>
            </a:r>
          </a:p>
        </p:txBody>
      </p:sp>
      <p:sp>
        <p:nvSpPr>
          <p:cNvPr id="413" name="Shape 413"/>
          <p:cNvSpPr txBox="1"/>
          <p:nvPr/>
        </p:nvSpPr>
        <p:spPr>
          <a:xfrm>
            <a:off y="3164400" x="2333450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Work 2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y="3784349" x="3251606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Home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y="4176699" x="2046356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Battersea Park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y="355049" x="5058931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Upper</a:t>
            </a:r>
          </a:p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St</a:t>
            </a:r>
          </a:p>
        </p:txBody>
      </p:sp>
      <p:sp>
        <p:nvSpPr>
          <p:cNvPr id="417" name="Shape 417"/>
          <p:cNvSpPr txBox="1"/>
          <p:nvPr/>
        </p:nvSpPr>
        <p:spPr>
          <a:xfrm>
            <a:off y="1393723" x="7338484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Old St</a:t>
            </a:r>
          </a:p>
        </p:txBody>
      </p:sp>
      <p:sp>
        <p:nvSpPr>
          <p:cNvPr id="418" name="Shape 418"/>
          <p:cNvSpPr txBox="1"/>
          <p:nvPr/>
        </p:nvSpPr>
        <p:spPr>
          <a:xfrm>
            <a:off y="1901724" x="3111306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Oxford St</a:t>
            </a:r>
          </a:p>
        </p:txBody>
      </p:sp>
      <p:sp>
        <p:nvSpPr>
          <p:cNvPr id="419" name="Shape 419"/>
          <p:cNvSpPr txBox="1"/>
          <p:nvPr/>
        </p:nvSpPr>
        <p:spPr>
          <a:xfrm>
            <a:off y="2488649" x="1325131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Hyde Park</a:t>
            </a:r>
          </a:p>
        </p:txBody>
      </p:sp>
      <p:sp>
        <p:nvSpPr>
          <p:cNvPr id="420" name="Shape 420"/>
          <p:cNvSpPr txBox="1"/>
          <p:nvPr/>
        </p:nvSpPr>
        <p:spPr>
          <a:xfrm>
            <a:off y="3060324" x="6547281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London Bridge</a:t>
            </a:r>
          </a:p>
        </p:txBody>
      </p:sp>
      <p:sp>
        <p:nvSpPr>
          <p:cNvPr id="421" name="Shape 421"/>
          <p:cNvSpPr txBox="1"/>
          <p:nvPr/>
        </p:nvSpPr>
        <p:spPr>
          <a:xfrm>
            <a:off y="799574" x="3993393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Kings X</a:t>
            </a:r>
          </a:p>
        </p:txBody>
      </p:sp>
      <p:sp>
        <p:nvSpPr>
          <p:cNvPr id="422" name="Shape 422"/>
          <p:cNvSpPr txBox="1"/>
          <p:nvPr/>
        </p:nvSpPr>
        <p:spPr>
          <a:xfrm>
            <a:off y="1096274" x="3151781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Euston</a:t>
            </a:r>
          </a:p>
        </p:txBody>
      </p:sp>
      <p:sp>
        <p:nvSpPr>
          <p:cNvPr id="423" name="Shape 423"/>
          <p:cNvSpPr txBox="1"/>
          <p:nvPr/>
        </p:nvSpPr>
        <p:spPr>
          <a:xfrm>
            <a:off y="3327149" x="1484731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King’s Rd</a:t>
            </a:r>
          </a:p>
        </p:txBody>
      </p:sp>
      <p:sp>
        <p:nvSpPr>
          <p:cNvPr id="424" name="Shape 424"/>
          <p:cNvSpPr txBox="1"/>
          <p:nvPr/>
        </p:nvSpPr>
        <p:spPr>
          <a:xfrm>
            <a:off y="2565150" x="4318398"/>
            <a:ext cy="449100" cx="1387799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Trafalgar Sq</a:t>
            </a:r>
          </a:p>
        </p:txBody>
      </p:sp>
      <p:sp>
        <p:nvSpPr>
          <p:cNvPr id="425" name="Shape 425"/>
          <p:cNvSpPr txBox="1"/>
          <p:nvPr/>
        </p:nvSpPr>
        <p:spPr>
          <a:xfrm>
            <a:off y="2717549" x="2794406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Green Park</a:t>
            </a:r>
          </a:p>
        </p:txBody>
      </p:sp>
      <p:sp>
        <p:nvSpPr>
          <p:cNvPr id="426" name="Shape 426"/>
          <p:cNvSpPr txBox="1"/>
          <p:nvPr/>
        </p:nvSpPr>
        <p:spPr>
          <a:xfrm>
            <a:off y="1726950" x="993524"/>
            <a:ext cy="449100" cx="12357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Paddington</a:t>
            </a:r>
          </a:p>
        </p:txBody>
      </p:sp>
      <p:sp>
        <p:nvSpPr>
          <p:cNvPr id="427" name="Shape 427"/>
          <p:cNvSpPr txBox="1"/>
          <p:nvPr/>
        </p:nvSpPr>
        <p:spPr>
          <a:xfrm>
            <a:off y="3479549" x="7899806"/>
            <a:ext cy="449100" cx="11112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lang="en-GB">
                <a:solidFill>
                  <a:srgbClr val="FFFF00"/>
                </a:solidFill>
              </a:rPr>
              <a:t>Climbing</a:t>
            </a:r>
          </a:p>
        </p:txBody>
      </p:sp>
    </p:spTree>
  </p:cSld>
  <p:clrMapOvr>
    <a:masterClrMapping/>
  </p:clrMapOvr>
  <p:transition spd="slow">
    <p:cut/>
  </p:transition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431" name="Shape 431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432" name="Shape 432"/>
          <p:cNvGrpSpPr/>
          <p:nvPr/>
        </p:nvGrpSpPr>
        <p:grpSpPr>
          <a:xfrm>
            <a:off y="68662" x="152550"/>
            <a:ext cy="5006175" cx="8934026"/>
            <a:chOff y="68662" x="152550"/>
            <a:chExt cy="5006175" cx="8934026"/>
          </a:xfrm>
        </p:grpSpPr>
        <p:pic>
          <p:nvPicPr>
            <p:cNvPr id="433" name="Shape 433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68662" x="996725"/>
              <a:ext cy="5006175" cx="8089851"/>
            </a:xfrm>
            <a:prstGeom prst="rect">
              <a:avLst/>
            </a:prstGeom>
          </p:spPr>
        </p:pic>
        <p:sp>
          <p:nvSpPr>
            <p:cNvPr id="434" name="Shape 434"/>
            <p:cNvSpPr txBox="1"/>
            <p:nvPr/>
          </p:nvSpPr>
          <p:spPr>
            <a:xfrm>
              <a:off y="309250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>
                <a:spcBef>
                  <a:spcPts val="0"/>
                </a:spcBef>
                <a:buNone/>
              </a:pPr>
              <a:r>
                <a:rPr sz="800" lang="en-GB"/>
                <a:t>Monday</a:t>
              </a:r>
            </a:p>
          </p:txBody>
        </p:sp>
        <p:sp>
          <p:nvSpPr>
            <p:cNvPr id="435" name="Shape 435"/>
            <p:cNvSpPr txBox="1"/>
            <p:nvPr/>
          </p:nvSpPr>
          <p:spPr>
            <a:xfrm>
              <a:off y="411817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Tuesday</a:t>
              </a:r>
            </a:p>
          </p:txBody>
        </p:sp>
        <p:sp>
          <p:nvSpPr>
            <p:cNvPr id="436" name="Shape 436"/>
            <p:cNvSpPr txBox="1"/>
            <p:nvPr/>
          </p:nvSpPr>
          <p:spPr>
            <a:xfrm>
              <a:off y="518668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Wednesday</a:t>
              </a:r>
            </a:p>
          </p:txBody>
        </p:sp>
        <p:sp>
          <p:nvSpPr>
            <p:cNvPr id="437" name="Shape 437"/>
            <p:cNvSpPr txBox="1"/>
            <p:nvPr/>
          </p:nvSpPr>
          <p:spPr>
            <a:xfrm>
              <a:off y="621236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Thursday</a:t>
              </a:r>
            </a:p>
          </p:txBody>
        </p:sp>
        <p:sp>
          <p:nvSpPr>
            <p:cNvPr id="438" name="Shape 438"/>
            <p:cNvSpPr txBox="1"/>
            <p:nvPr/>
          </p:nvSpPr>
          <p:spPr>
            <a:xfrm>
              <a:off y="721406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Friday</a:t>
              </a:r>
            </a:p>
          </p:txBody>
        </p:sp>
        <p:sp>
          <p:nvSpPr>
            <p:cNvPr id="439" name="Shape 439"/>
            <p:cNvSpPr txBox="1"/>
            <p:nvPr/>
          </p:nvSpPr>
          <p:spPr>
            <a:xfrm>
              <a:off y="828257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Saturday</a:t>
              </a:r>
            </a:p>
          </p:txBody>
        </p:sp>
        <p:sp>
          <p:nvSpPr>
            <p:cNvPr id="440" name="Shape 440"/>
            <p:cNvSpPr txBox="1"/>
            <p:nvPr/>
          </p:nvSpPr>
          <p:spPr>
            <a:xfrm>
              <a:off y="930825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Sunday</a:t>
              </a:r>
            </a:p>
          </p:txBody>
        </p:sp>
        <p:sp>
          <p:nvSpPr>
            <p:cNvPr id="441" name="Shape 441"/>
            <p:cNvSpPr txBox="1"/>
            <p:nvPr/>
          </p:nvSpPr>
          <p:spPr>
            <a:xfrm>
              <a:off y="1314233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Monday</a:t>
              </a:r>
            </a:p>
          </p:txBody>
        </p:sp>
        <p:sp>
          <p:nvSpPr>
            <p:cNvPr id="442" name="Shape 442"/>
            <p:cNvSpPr txBox="1"/>
            <p:nvPr/>
          </p:nvSpPr>
          <p:spPr>
            <a:xfrm>
              <a:off y="1416801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Tuesday</a:t>
              </a:r>
            </a:p>
          </p:txBody>
        </p:sp>
        <p:sp>
          <p:nvSpPr>
            <p:cNvPr id="443" name="Shape 443"/>
            <p:cNvSpPr txBox="1"/>
            <p:nvPr/>
          </p:nvSpPr>
          <p:spPr>
            <a:xfrm>
              <a:off y="1523651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Wednesday</a:t>
              </a:r>
            </a:p>
          </p:txBody>
        </p:sp>
        <p:sp>
          <p:nvSpPr>
            <p:cNvPr id="444" name="Shape 444"/>
            <p:cNvSpPr txBox="1"/>
            <p:nvPr/>
          </p:nvSpPr>
          <p:spPr>
            <a:xfrm>
              <a:off y="1626219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Thursday</a:t>
              </a:r>
            </a:p>
          </p:txBody>
        </p:sp>
        <p:sp>
          <p:nvSpPr>
            <p:cNvPr id="445" name="Shape 445"/>
            <p:cNvSpPr txBox="1"/>
            <p:nvPr/>
          </p:nvSpPr>
          <p:spPr>
            <a:xfrm>
              <a:off y="1726390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Friday</a:t>
              </a:r>
            </a:p>
          </p:txBody>
        </p:sp>
        <p:sp>
          <p:nvSpPr>
            <p:cNvPr id="446" name="Shape 446"/>
            <p:cNvSpPr txBox="1"/>
            <p:nvPr/>
          </p:nvSpPr>
          <p:spPr>
            <a:xfrm>
              <a:off y="1833240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Saturday</a:t>
              </a:r>
            </a:p>
          </p:txBody>
        </p:sp>
        <p:sp>
          <p:nvSpPr>
            <p:cNvPr id="447" name="Shape 447"/>
            <p:cNvSpPr txBox="1"/>
            <p:nvPr/>
          </p:nvSpPr>
          <p:spPr>
            <a:xfrm>
              <a:off y="1935808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Sunday</a:t>
              </a:r>
            </a:p>
          </p:txBody>
        </p:sp>
        <p:sp>
          <p:nvSpPr>
            <p:cNvPr id="448" name="Shape 448"/>
            <p:cNvSpPr txBox="1"/>
            <p:nvPr/>
          </p:nvSpPr>
          <p:spPr>
            <a:xfrm>
              <a:off y="2316819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Monday</a:t>
              </a:r>
            </a:p>
          </p:txBody>
        </p:sp>
        <p:sp>
          <p:nvSpPr>
            <p:cNvPr id="449" name="Shape 449"/>
            <p:cNvSpPr txBox="1"/>
            <p:nvPr/>
          </p:nvSpPr>
          <p:spPr>
            <a:xfrm>
              <a:off y="2419387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Tuesday</a:t>
              </a:r>
            </a:p>
          </p:txBody>
        </p:sp>
        <p:sp>
          <p:nvSpPr>
            <p:cNvPr id="450" name="Shape 450"/>
            <p:cNvSpPr txBox="1"/>
            <p:nvPr/>
          </p:nvSpPr>
          <p:spPr>
            <a:xfrm>
              <a:off y="2526237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Wednesday</a:t>
              </a:r>
            </a:p>
          </p:txBody>
        </p:sp>
        <p:sp>
          <p:nvSpPr>
            <p:cNvPr id="451" name="Shape 451"/>
            <p:cNvSpPr txBox="1"/>
            <p:nvPr/>
          </p:nvSpPr>
          <p:spPr>
            <a:xfrm>
              <a:off y="2628805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Thursday</a:t>
              </a:r>
            </a:p>
          </p:txBody>
        </p:sp>
        <p:sp>
          <p:nvSpPr>
            <p:cNvPr id="452" name="Shape 452"/>
            <p:cNvSpPr txBox="1"/>
            <p:nvPr/>
          </p:nvSpPr>
          <p:spPr>
            <a:xfrm>
              <a:off y="2728976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Friday</a:t>
              </a:r>
            </a:p>
          </p:txBody>
        </p:sp>
        <p:sp>
          <p:nvSpPr>
            <p:cNvPr id="453" name="Shape 453"/>
            <p:cNvSpPr txBox="1"/>
            <p:nvPr/>
          </p:nvSpPr>
          <p:spPr>
            <a:xfrm>
              <a:off y="2835826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Saturday</a:t>
              </a:r>
            </a:p>
          </p:txBody>
        </p:sp>
        <p:sp>
          <p:nvSpPr>
            <p:cNvPr id="454" name="Shape 454"/>
            <p:cNvSpPr txBox="1"/>
            <p:nvPr/>
          </p:nvSpPr>
          <p:spPr>
            <a:xfrm>
              <a:off y="2938394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Sunday</a:t>
              </a:r>
            </a:p>
          </p:txBody>
        </p:sp>
        <p:sp>
          <p:nvSpPr>
            <p:cNvPr id="455" name="Shape 455"/>
            <p:cNvSpPr txBox="1"/>
            <p:nvPr/>
          </p:nvSpPr>
          <p:spPr>
            <a:xfrm>
              <a:off y="3319405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Monday</a:t>
              </a:r>
            </a:p>
          </p:txBody>
        </p:sp>
        <p:sp>
          <p:nvSpPr>
            <p:cNvPr id="456" name="Shape 456"/>
            <p:cNvSpPr txBox="1"/>
            <p:nvPr/>
          </p:nvSpPr>
          <p:spPr>
            <a:xfrm>
              <a:off y="3421973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Tuesday</a:t>
              </a:r>
            </a:p>
          </p:txBody>
        </p:sp>
        <p:sp>
          <p:nvSpPr>
            <p:cNvPr id="457" name="Shape 457"/>
            <p:cNvSpPr txBox="1"/>
            <p:nvPr/>
          </p:nvSpPr>
          <p:spPr>
            <a:xfrm>
              <a:off y="3528824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Wednesday</a:t>
              </a:r>
            </a:p>
          </p:txBody>
        </p:sp>
        <p:sp>
          <p:nvSpPr>
            <p:cNvPr id="458" name="Shape 458"/>
            <p:cNvSpPr txBox="1"/>
            <p:nvPr/>
          </p:nvSpPr>
          <p:spPr>
            <a:xfrm>
              <a:off y="3631392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Thursday</a:t>
              </a:r>
            </a:p>
          </p:txBody>
        </p:sp>
        <p:sp>
          <p:nvSpPr>
            <p:cNvPr id="459" name="Shape 459"/>
            <p:cNvSpPr txBox="1"/>
            <p:nvPr/>
          </p:nvSpPr>
          <p:spPr>
            <a:xfrm>
              <a:off y="3731562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Friday</a:t>
              </a:r>
            </a:p>
          </p:txBody>
        </p:sp>
        <p:sp>
          <p:nvSpPr>
            <p:cNvPr id="460" name="Shape 460"/>
            <p:cNvSpPr txBox="1"/>
            <p:nvPr/>
          </p:nvSpPr>
          <p:spPr>
            <a:xfrm>
              <a:off y="3838413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Saturday</a:t>
              </a:r>
            </a:p>
          </p:txBody>
        </p:sp>
        <p:sp>
          <p:nvSpPr>
            <p:cNvPr id="461" name="Shape 461"/>
            <p:cNvSpPr txBox="1"/>
            <p:nvPr/>
          </p:nvSpPr>
          <p:spPr>
            <a:xfrm>
              <a:off y="3940980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Sunday</a:t>
              </a:r>
            </a:p>
          </p:txBody>
        </p:sp>
        <p:sp>
          <p:nvSpPr>
            <p:cNvPr id="462" name="Shape 462"/>
            <p:cNvSpPr txBox="1"/>
            <p:nvPr/>
          </p:nvSpPr>
          <p:spPr>
            <a:xfrm>
              <a:off y="4327936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Monday</a:t>
              </a:r>
            </a:p>
          </p:txBody>
        </p:sp>
        <p:sp>
          <p:nvSpPr>
            <p:cNvPr id="463" name="Shape 463"/>
            <p:cNvSpPr txBox="1"/>
            <p:nvPr/>
          </p:nvSpPr>
          <p:spPr>
            <a:xfrm>
              <a:off y="4430504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Tuesday</a:t>
              </a:r>
            </a:p>
          </p:txBody>
        </p:sp>
        <p:sp>
          <p:nvSpPr>
            <p:cNvPr id="464" name="Shape 464"/>
            <p:cNvSpPr txBox="1"/>
            <p:nvPr/>
          </p:nvSpPr>
          <p:spPr>
            <a:xfrm>
              <a:off y="4537354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Wednesday</a:t>
              </a:r>
            </a:p>
          </p:txBody>
        </p:sp>
        <p:sp>
          <p:nvSpPr>
            <p:cNvPr id="465" name="Shape 465"/>
            <p:cNvSpPr txBox="1"/>
            <p:nvPr/>
          </p:nvSpPr>
          <p:spPr>
            <a:xfrm>
              <a:off y="4639922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Thursday</a:t>
              </a:r>
            </a:p>
          </p:txBody>
        </p:sp>
        <p:sp>
          <p:nvSpPr>
            <p:cNvPr id="466" name="Shape 466"/>
            <p:cNvSpPr txBox="1"/>
            <p:nvPr/>
          </p:nvSpPr>
          <p:spPr>
            <a:xfrm>
              <a:off y="4740093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Friday</a:t>
              </a:r>
            </a:p>
          </p:txBody>
        </p:sp>
        <p:sp>
          <p:nvSpPr>
            <p:cNvPr id="467" name="Shape 467"/>
            <p:cNvSpPr txBox="1"/>
            <p:nvPr/>
          </p:nvSpPr>
          <p:spPr>
            <a:xfrm>
              <a:off y="4846943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Saturday</a:t>
              </a:r>
            </a:p>
          </p:txBody>
        </p:sp>
        <p:sp>
          <p:nvSpPr>
            <p:cNvPr id="468" name="Shape 468"/>
            <p:cNvSpPr txBox="1"/>
            <p:nvPr/>
          </p:nvSpPr>
          <p:spPr>
            <a:xfrm>
              <a:off y="4949511" x="152550"/>
              <a:ext cy="107999" cx="7599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/>
                <a:t>Sunday</a:t>
              </a:r>
            </a:p>
          </p:txBody>
        </p:sp>
      </p:grpSp>
      <p:sp>
        <p:nvSpPr>
          <p:cNvPr id="469" name="Shape 469"/>
          <p:cNvSpPr/>
          <p:nvPr/>
        </p:nvSpPr>
        <p:spPr>
          <a:xfrm>
            <a:off y="4377675" x="4708850"/>
            <a:ext cy="651899" cx="4263900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GB"/>
              <a:t># data points per day</a:t>
            </a:r>
          </a:p>
        </p:txBody>
      </p:sp>
      <p:sp>
        <p:nvSpPr>
          <p:cNvPr id="470" name="Shape 470"/>
          <p:cNvSpPr txBox="1"/>
          <p:nvPr/>
        </p:nvSpPr>
        <p:spPr>
          <a:xfrm>
            <a:off y="4905470" x="6961175"/>
            <a:ext cy="107999" cx="759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100" lang="en-GB">
                <a:latin typeface="Calibri"/>
                <a:ea typeface="Calibri"/>
                <a:cs typeface="Calibri"/>
                <a:sym typeface="Calibri"/>
              </a:rPr>
              <a:t>1000</a:t>
            </a:r>
          </a:p>
        </p:txBody>
      </p:sp>
      <p:sp>
        <p:nvSpPr>
          <p:cNvPr id="471" name="Shape 471"/>
          <p:cNvSpPr txBox="1"/>
          <p:nvPr/>
        </p:nvSpPr>
        <p:spPr>
          <a:xfrm>
            <a:off y="4905470" x="7605578"/>
            <a:ext cy="107999" cx="759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-GB">
                <a:latin typeface="Calibri"/>
                <a:ea typeface="Calibri"/>
                <a:cs typeface="Calibri"/>
                <a:sym typeface="Calibri"/>
              </a:rPr>
              <a:t>2000</a:t>
            </a:r>
          </a:p>
        </p:txBody>
      </p:sp>
      <p:sp>
        <p:nvSpPr>
          <p:cNvPr id="472" name="Shape 472"/>
          <p:cNvSpPr txBox="1"/>
          <p:nvPr/>
        </p:nvSpPr>
        <p:spPr>
          <a:xfrm>
            <a:off y="4905470" x="8246225"/>
            <a:ext cy="107999" cx="7599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sz="1100" lang="en-GB">
                <a:latin typeface="Calibri"/>
                <a:ea typeface="Calibri"/>
                <a:cs typeface="Calibri"/>
                <a:sym typeface="Calibri"/>
              </a:rPr>
              <a:t>3000</a:t>
            </a:r>
          </a:p>
        </p:txBody>
      </p:sp>
      <p:grpSp>
        <p:nvGrpSpPr>
          <p:cNvPr id="473" name="Shape 473"/>
          <p:cNvGrpSpPr/>
          <p:nvPr/>
        </p:nvGrpSpPr>
        <p:grpSpPr>
          <a:xfrm>
            <a:off y="4489639" x="6698474"/>
            <a:ext cy="376624" cx="2175275"/>
            <a:chOff y="4489639" x="6698474"/>
            <a:chExt cy="376624" cx="2175275"/>
          </a:xfrm>
        </p:grpSpPr>
        <p:pic>
          <p:nvPicPr>
            <p:cNvPr id="474" name="Shape 474"/>
            <p:cNvPicPr preferRelativeResize="0"/>
            <p:nvPr/>
          </p:nvPicPr>
          <p:blipFill rotWithShape="1">
            <a:blip r:embed="rId4"/>
            <a:srcRect t="0" b="0" r="54033" l="6725"/>
            <a:stretch/>
          </p:blipFill>
          <p:spPr>
            <a:xfrm rot="5400000">
              <a:off y="3590314" x="7597799"/>
              <a:ext cy="2175275" cx="376624"/>
            </a:xfrm>
            <a:prstGeom prst="rect">
              <a:avLst/>
            </a:prstGeom>
          </p:spPr>
        </p:pic>
        <p:sp>
          <p:nvSpPr>
            <p:cNvPr id="475" name="Shape 475"/>
            <p:cNvSpPr/>
            <p:nvPr/>
          </p:nvSpPr>
          <p:spPr>
            <a:xfrm>
              <a:off y="4503740" x="6757950"/>
              <a:ext cy="317400" cx="2049000"/>
            </a:xfrm>
            <a:prstGeom prst="rect">
              <a:avLst/>
            </a:prstGeom>
            <a:noFill/>
            <a:ln w="19050" cap="flat">
              <a:solidFill>
                <a:srgbClr val="434343"/>
              </a:solidFill>
              <a:prstDash val="solid"/>
              <a:round/>
              <a:headEnd w="med" len="med" type="none"/>
              <a:tailEnd w="med" len="med" type="none"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  <p:transition spd="slow">
    <p:cut/>
  </p:transition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rgbClr val="000000"/>
        </a:solidFill>
      </p:bgPr>
    </p:bg>
    <p:spTree>
      <p:nvGrpSpPr>
        <p:cNvPr id="479" name="Shape 479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480" name="Shape 480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5" x="6"/>
            <a:ext cy="5143500" cx="6391338"/>
          </a:xfrm>
          <a:prstGeom prst="rect">
            <a:avLst/>
          </a:prstGeom>
        </p:spPr>
      </p:pic>
      <p:pic>
        <p:nvPicPr>
          <p:cNvPr id="481" name="Shape 48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2337650" x="6391350"/>
            <a:ext cy="2601799" cx="2752649"/>
          </a:xfrm>
          <a:prstGeom prst="rect">
            <a:avLst/>
          </a:prstGeom>
        </p:spPr>
      </p:pic>
      <p:sp>
        <p:nvSpPr>
          <p:cNvPr id="482" name="Shape 482"/>
          <p:cNvSpPr txBox="1"/>
          <p:nvPr/>
        </p:nvSpPr>
        <p:spPr>
          <a:xfrm>
            <a:off y="48300" x="6355925"/>
            <a:ext cy="1387199" cx="2698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visualisation of my commute. quite clearly shows when I take the tube (e.g. Wednesdays) vs walk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y="1912200" x="6418575"/>
            <a:ext cy="503699" cx="26981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rPr lang="en-GB">
                <a:solidFill>
                  <a:srgbClr val="FFFFFF"/>
                </a:solidFill>
              </a:rPr>
              <a:t>more heatmap exploration</a:t>
            </a:r>
          </a:p>
        </p:txBody>
      </p:sp>
    </p:spTree>
  </p:cSld>
  <p:clrMapOvr>
    <a:masterClrMapping/>
  </p:clrMapOvr>
  <p:transition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3" name="Shape 53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4" name="Shape 54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096573" cx="9144001"/>
          </a:xfrm>
          <a:prstGeom prst="rect">
            <a:avLst/>
          </a:prstGeom>
        </p:spPr>
      </p:pic>
    </p:spTree>
  </p:cSld>
  <p:clrMapOvr>
    <a:masterClrMapping/>
  </p:clrMapOvr>
  <p:transition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8" name="Shape 5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59" name="Shape 5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0" x="0"/>
            <a:ext cy="5143500" cx="8648445"/>
          </a:xfrm>
          <a:prstGeom prst="rect">
            <a:avLst/>
          </a:prstGeom>
        </p:spPr>
      </p:pic>
      <p:sp>
        <p:nvSpPr>
          <p:cNvPr id="60" name="Shape 60"/>
          <p:cNvSpPr txBox="1"/>
          <p:nvPr>
            <p:ph idx="1" type="body"/>
          </p:nvPr>
        </p:nvSpPr>
        <p:spPr>
          <a:xfrm>
            <a:off y="330874" x="3063325"/>
            <a:ext cy="4518899" cx="5623500"/>
          </a:xfrm>
          <a:prstGeom prst="rect">
            <a:avLst/>
          </a:prstGeom>
        </p:spPr>
        <p:txBody>
          <a:bodyPr bIns="91425" rIns="91425" lIns="91425" tIns="91425" anchor="ctr" anchorCtr="0">
            <a:noAutofit/>
          </a:bodyPr>
          <a:lstStyle/>
          <a:p>
            <a:pPr algn="ctr" rtl="0" lvl="0">
              <a:lnSpc>
                <a:spcPct val="200000"/>
              </a:lnSpc>
              <a:spcBef>
                <a:spcPts val="0"/>
              </a:spcBef>
              <a:buNone/>
            </a:pPr>
            <a:r>
              <a:rPr b="1" sz="3600" lang="en-GB">
                <a:latin typeface="Calibri"/>
                <a:ea typeface="Calibri"/>
                <a:cs typeface="Calibri"/>
                <a:sym typeface="Calibri"/>
              </a:rPr>
              <a:t>4 years of locations</a:t>
            </a:r>
          </a:p>
          <a:p>
            <a:pPr algn="ctr" rtl="0"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4,400,000 lines of JSON, 100MB</a:t>
            </a:r>
          </a:p>
          <a:p>
            <a:pPr algn="ctr" rtl="0"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600,000 data points</a:t>
            </a:r>
          </a:p>
          <a:p>
            <a:pPr algn="ctr" rtl="0" lvl="0">
              <a:lnSpc>
                <a:spcPct val="200000"/>
              </a:lnSpc>
              <a:spcBef>
                <a:spcPts val="0"/>
              </a:spcBef>
              <a:buNone/>
            </a:pPr>
            <a:r>
              <a:rPr lang="en-GB">
                <a:latin typeface="Calibri"/>
                <a:ea typeface="Calibri"/>
                <a:cs typeface="Calibri"/>
                <a:sym typeface="Calibri"/>
              </a:rPr>
              <a:t>96% coverage of 1,400 days</a:t>
            </a:r>
          </a:p>
        </p:txBody>
      </p:sp>
    </p:spTree>
  </p:cSld>
  <p:clrMapOvr>
    <a:masterClrMapping/>
  </p:clrMapOvr>
  <p:transition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4" name="Shape 6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sp>
        <p:nvSpPr>
          <p:cNvPr id="65" name="Shape 65"/>
          <p:cNvSpPr txBox="1"/>
          <p:nvPr/>
        </p:nvSpPr>
        <p:spPr>
          <a:xfrm>
            <a:off y="51750" x="5195250"/>
            <a:ext cy="398699" cx="37256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# data points per hour of day</a:t>
            </a:r>
          </a:p>
        </p:txBody>
      </p:sp>
      <p:sp>
        <p:nvSpPr>
          <p:cNvPr id="66" name="Shape 66"/>
          <p:cNvSpPr txBox="1"/>
          <p:nvPr/>
        </p:nvSpPr>
        <p:spPr>
          <a:xfrm>
            <a:off y="51750" x="452075"/>
            <a:ext cy="398699" cx="3852599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 rtl="0" lvl="0">
              <a:spcBef>
                <a:spcPts val="0"/>
              </a:spcBef>
              <a:buNone/>
            </a:pPr>
            <a:r>
              <a:rPr b="1" lang="en-GB">
                <a:latin typeface="Calibri"/>
                <a:ea typeface="Calibri"/>
                <a:cs typeface="Calibri"/>
                <a:sym typeface="Calibri"/>
              </a:rPr>
              <a:t># data points per day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447121" x="4778499"/>
            <a:ext cy="4638525" cx="4195508"/>
          </a:xfrm>
          <a:prstGeom prst="rect">
            <a:avLst/>
          </a:prstGeom>
        </p:spPr>
      </p:pic>
      <p:grpSp>
        <p:nvGrpSpPr>
          <p:cNvPr id="68" name="Shape 68"/>
          <p:cNvGrpSpPr/>
          <p:nvPr/>
        </p:nvGrpSpPr>
        <p:grpSpPr>
          <a:xfrm>
            <a:off y="447125" x="49950"/>
            <a:ext cy="4638525" cx="4396938"/>
            <a:chOff y="447125" x="49950"/>
            <a:chExt cy="4638525" cx="4396938"/>
          </a:xfrm>
        </p:grpSpPr>
        <p:pic>
          <p:nvPicPr>
            <p:cNvPr id="69" name="Shape 69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y="447125" x="49950"/>
              <a:ext cy="4638525" cx="4396938"/>
            </a:xfrm>
            <a:prstGeom prst="rect">
              <a:avLst/>
            </a:prstGeom>
          </p:spPr>
        </p:pic>
        <p:sp>
          <p:nvSpPr>
            <p:cNvPr id="70" name="Shape 70"/>
            <p:cNvSpPr txBox="1"/>
            <p:nvPr/>
          </p:nvSpPr>
          <p:spPr>
            <a:xfrm>
              <a:off y="849550" x="668025"/>
              <a:ext cy="300000" cx="2028300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every 30 seconds</a:t>
              </a:r>
            </a:p>
          </p:txBody>
        </p:sp>
        <p:sp>
          <p:nvSpPr>
            <p:cNvPr id="71" name="Shape 71"/>
            <p:cNvSpPr txBox="1"/>
            <p:nvPr/>
          </p:nvSpPr>
          <p:spPr>
            <a:xfrm>
              <a:off y="2581452" x="668025"/>
              <a:ext cy="300000" cx="2028300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every 1 min</a:t>
              </a:r>
            </a:p>
          </p:txBody>
        </p:sp>
        <p:sp>
          <p:nvSpPr>
            <p:cNvPr id="72" name="Shape 72"/>
            <p:cNvSpPr txBox="1"/>
            <p:nvPr/>
          </p:nvSpPr>
          <p:spPr>
            <a:xfrm>
              <a:off y="3475154" x="668025"/>
              <a:ext cy="300000" cx="2028300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every 2 mins</a:t>
              </a:r>
            </a:p>
          </p:txBody>
        </p:sp>
        <p:sp>
          <p:nvSpPr>
            <p:cNvPr id="73" name="Shape 73"/>
            <p:cNvSpPr txBox="1"/>
            <p:nvPr/>
          </p:nvSpPr>
          <p:spPr>
            <a:xfrm>
              <a:off y="3998205" x="668025"/>
              <a:ext cy="300000" cx="2028300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every 5 mins</a:t>
              </a:r>
            </a:p>
          </p:txBody>
        </p:sp>
        <p:sp>
          <p:nvSpPr>
            <p:cNvPr id="74" name="Shape 74"/>
            <p:cNvSpPr txBox="1"/>
            <p:nvPr/>
          </p:nvSpPr>
          <p:spPr>
            <a:xfrm>
              <a:off y="4303005" x="668025"/>
              <a:ext cy="300000" cx="2028300"/>
            </a:xfrm>
            <a:prstGeom prst="rect">
              <a:avLst/>
            </a:prstGeom>
          </p:spPr>
          <p:txBody>
            <a:bodyPr bIns="91425" rIns="91425" lIns="91425" tIns="91425" anchor="t" anchorCtr="0">
              <a:noAutofit/>
            </a:bodyPr>
            <a:lstStyle/>
            <a:p>
              <a:pPr rtl="0" lvl="0">
                <a:spcBef>
                  <a:spcPts val="0"/>
                </a:spcBef>
                <a:buNone/>
              </a:pPr>
              <a:r>
                <a:rPr lang="en-GB">
                  <a:latin typeface="Calibri"/>
                  <a:ea typeface="Calibri"/>
                  <a:cs typeface="Calibri"/>
                  <a:sym typeface="Calibri"/>
                </a:rPr>
                <a:t>every 20 mins</a:t>
              </a:r>
            </a:p>
          </p:txBody>
        </p:sp>
      </p:grpSp>
    </p:spTree>
  </p:cSld>
  <p:clrMapOvr>
    <a:masterClrMapping/>
  </p:clrMapOvr>
  <p:transition spd="slow">
    <p:cut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79" name="Shape 79"/>
          <p:cNvGrpSpPr/>
          <p:nvPr/>
        </p:nvGrpSpPr>
        <p:grpSpPr>
          <a:xfrm>
            <a:off y="32950" x="37604"/>
            <a:ext cy="5077600" cx="9032194"/>
            <a:chOff y="32950" x="37604"/>
            <a:chExt cy="5077600" cx="9032194"/>
          </a:xfrm>
        </p:grpSpPr>
        <p:pic>
          <p:nvPicPr>
            <p:cNvPr id="80" name="Shape 80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32950" x="413575"/>
              <a:ext cy="5077600" cx="8656223"/>
            </a:xfrm>
            <a:prstGeom prst="rect">
              <a:avLst/>
            </a:prstGeom>
          </p:spPr>
        </p:pic>
        <p:grpSp>
          <p:nvGrpSpPr>
            <p:cNvPr id="81" name="Shape 81"/>
            <p:cNvGrpSpPr/>
            <p:nvPr/>
          </p:nvGrpSpPr>
          <p:grpSpPr>
            <a:xfrm>
              <a:off y="298550" x="37604"/>
              <a:ext cy="657598" cx="422688"/>
              <a:chOff y="2209200" x="289773"/>
              <a:chExt cy="657598" cx="590100"/>
            </a:xfrm>
          </p:grpSpPr>
          <p:sp>
            <p:nvSpPr>
              <p:cNvPr id="82" name="Shape 82"/>
              <p:cNvSpPr txBox="1"/>
              <p:nvPr/>
            </p:nvSpPr>
            <p:spPr>
              <a:xfrm>
                <a:off y="2295869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Tue</a:t>
                </a:r>
              </a:p>
            </p:txBody>
          </p:sp>
          <p:sp>
            <p:nvSpPr>
              <p:cNvPr id="83" name="Shape 83"/>
              <p:cNvSpPr txBox="1"/>
              <p:nvPr/>
            </p:nvSpPr>
            <p:spPr>
              <a:xfrm>
                <a:off y="2209200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Mon</a:t>
                </a:r>
              </a:p>
            </p:txBody>
          </p:sp>
          <p:sp>
            <p:nvSpPr>
              <p:cNvPr id="84" name="Shape 84"/>
              <p:cNvSpPr txBox="1"/>
              <p:nvPr/>
            </p:nvSpPr>
            <p:spPr>
              <a:xfrm>
                <a:off y="248014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Thu</a:t>
                </a:r>
              </a:p>
            </p:txBody>
          </p:sp>
          <p:sp>
            <p:nvSpPr>
              <p:cNvPr id="85" name="Shape 85"/>
              <p:cNvSpPr txBox="1"/>
              <p:nvPr/>
            </p:nvSpPr>
            <p:spPr>
              <a:xfrm>
                <a:off y="239347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Wed</a:t>
                </a:r>
              </a:p>
            </p:txBody>
          </p:sp>
          <p:sp>
            <p:nvSpPr>
              <p:cNvPr id="86" name="Shape 86"/>
              <p:cNvSpPr txBox="1"/>
              <p:nvPr/>
            </p:nvSpPr>
            <p:spPr>
              <a:xfrm>
                <a:off y="257943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Fri</a:t>
                </a:r>
              </a:p>
            </p:txBody>
          </p:sp>
          <p:sp>
            <p:nvSpPr>
              <p:cNvPr id="87" name="Shape 87"/>
              <p:cNvSpPr txBox="1"/>
              <p:nvPr/>
            </p:nvSpPr>
            <p:spPr>
              <a:xfrm>
                <a:off y="2765398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Sun</a:t>
                </a:r>
              </a:p>
            </p:txBody>
          </p:sp>
          <p:sp>
            <p:nvSpPr>
              <p:cNvPr id="88" name="Shape 88"/>
              <p:cNvSpPr txBox="1"/>
              <p:nvPr/>
            </p:nvSpPr>
            <p:spPr>
              <a:xfrm>
                <a:off y="266610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Sat</a:t>
                </a:r>
              </a:p>
            </p:txBody>
          </p:sp>
        </p:grpSp>
        <p:grpSp>
          <p:nvGrpSpPr>
            <p:cNvPr id="89" name="Shape 89"/>
            <p:cNvGrpSpPr/>
            <p:nvPr/>
          </p:nvGrpSpPr>
          <p:grpSpPr>
            <a:xfrm>
              <a:off y="1266591" x="37604"/>
              <a:ext cy="657598" cx="422688"/>
              <a:chOff y="2209200" x="289773"/>
              <a:chExt cy="657598" cx="590100"/>
            </a:xfrm>
          </p:grpSpPr>
          <p:sp>
            <p:nvSpPr>
              <p:cNvPr id="90" name="Shape 90"/>
              <p:cNvSpPr txBox="1"/>
              <p:nvPr/>
            </p:nvSpPr>
            <p:spPr>
              <a:xfrm>
                <a:off y="2295869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Tue</a:t>
                </a:r>
              </a:p>
            </p:txBody>
          </p:sp>
          <p:sp>
            <p:nvSpPr>
              <p:cNvPr id="91" name="Shape 91"/>
              <p:cNvSpPr txBox="1"/>
              <p:nvPr/>
            </p:nvSpPr>
            <p:spPr>
              <a:xfrm>
                <a:off y="2209200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Mon</a:t>
                </a:r>
              </a:p>
            </p:txBody>
          </p:sp>
          <p:sp>
            <p:nvSpPr>
              <p:cNvPr id="92" name="Shape 92"/>
              <p:cNvSpPr txBox="1"/>
              <p:nvPr/>
            </p:nvSpPr>
            <p:spPr>
              <a:xfrm>
                <a:off y="248014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Thu</a:t>
                </a:r>
              </a:p>
            </p:txBody>
          </p:sp>
          <p:sp>
            <p:nvSpPr>
              <p:cNvPr id="93" name="Shape 93"/>
              <p:cNvSpPr txBox="1"/>
              <p:nvPr/>
            </p:nvSpPr>
            <p:spPr>
              <a:xfrm>
                <a:off y="239347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Wed</a:t>
                </a:r>
              </a:p>
            </p:txBody>
          </p:sp>
          <p:sp>
            <p:nvSpPr>
              <p:cNvPr id="94" name="Shape 94"/>
              <p:cNvSpPr txBox="1"/>
              <p:nvPr/>
            </p:nvSpPr>
            <p:spPr>
              <a:xfrm>
                <a:off y="257943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Fri</a:t>
                </a:r>
              </a:p>
            </p:txBody>
          </p:sp>
          <p:sp>
            <p:nvSpPr>
              <p:cNvPr id="95" name="Shape 95"/>
              <p:cNvSpPr txBox="1"/>
              <p:nvPr/>
            </p:nvSpPr>
            <p:spPr>
              <a:xfrm>
                <a:off y="2765398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Sun</a:t>
                </a:r>
              </a:p>
            </p:txBody>
          </p:sp>
          <p:sp>
            <p:nvSpPr>
              <p:cNvPr id="96" name="Shape 96"/>
              <p:cNvSpPr txBox="1"/>
              <p:nvPr/>
            </p:nvSpPr>
            <p:spPr>
              <a:xfrm>
                <a:off y="266610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Sat</a:t>
                </a:r>
              </a:p>
            </p:txBody>
          </p:sp>
        </p:grpSp>
        <p:grpSp>
          <p:nvGrpSpPr>
            <p:cNvPr id="97" name="Shape 97"/>
            <p:cNvGrpSpPr/>
            <p:nvPr/>
          </p:nvGrpSpPr>
          <p:grpSpPr>
            <a:xfrm>
              <a:off y="2248668" x="37604"/>
              <a:ext cy="657598" cx="422688"/>
              <a:chOff y="2209200" x="289773"/>
              <a:chExt cy="657598" cx="590100"/>
            </a:xfrm>
          </p:grpSpPr>
          <p:sp>
            <p:nvSpPr>
              <p:cNvPr id="98" name="Shape 98"/>
              <p:cNvSpPr txBox="1"/>
              <p:nvPr/>
            </p:nvSpPr>
            <p:spPr>
              <a:xfrm>
                <a:off y="2295869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Tue</a:t>
                </a:r>
              </a:p>
            </p:txBody>
          </p:sp>
          <p:sp>
            <p:nvSpPr>
              <p:cNvPr id="99" name="Shape 99"/>
              <p:cNvSpPr txBox="1"/>
              <p:nvPr/>
            </p:nvSpPr>
            <p:spPr>
              <a:xfrm>
                <a:off y="2209200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Mon</a:t>
                </a:r>
              </a:p>
            </p:txBody>
          </p:sp>
          <p:sp>
            <p:nvSpPr>
              <p:cNvPr id="100" name="Shape 100"/>
              <p:cNvSpPr txBox="1"/>
              <p:nvPr/>
            </p:nvSpPr>
            <p:spPr>
              <a:xfrm>
                <a:off y="248014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Thu</a:t>
                </a:r>
              </a:p>
            </p:txBody>
          </p:sp>
          <p:sp>
            <p:nvSpPr>
              <p:cNvPr id="101" name="Shape 101"/>
              <p:cNvSpPr txBox="1"/>
              <p:nvPr/>
            </p:nvSpPr>
            <p:spPr>
              <a:xfrm>
                <a:off y="239347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Wed</a:t>
                </a:r>
              </a:p>
            </p:txBody>
          </p:sp>
          <p:sp>
            <p:nvSpPr>
              <p:cNvPr id="102" name="Shape 102"/>
              <p:cNvSpPr txBox="1"/>
              <p:nvPr/>
            </p:nvSpPr>
            <p:spPr>
              <a:xfrm>
                <a:off y="257943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Fri</a:t>
                </a:r>
              </a:p>
            </p:txBody>
          </p:sp>
          <p:sp>
            <p:nvSpPr>
              <p:cNvPr id="103" name="Shape 103"/>
              <p:cNvSpPr txBox="1"/>
              <p:nvPr/>
            </p:nvSpPr>
            <p:spPr>
              <a:xfrm>
                <a:off y="2765398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Sun</a:t>
                </a:r>
              </a:p>
            </p:txBody>
          </p:sp>
          <p:sp>
            <p:nvSpPr>
              <p:cNvPr id="104" name="Shape 104"/>
              <p:cNvSpPr txBox="1"/>
              <p:nvPr/>
            </p:nvSpPr>
            <p:spPr>
              <a:xfrm>
                <a:off y="266610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Sat</a:t>
                </a:r>
              </a:p>
            </p:txBody>
          </p:sp>
        </p:grpSp>
        <p:grpSp>
          <p:nvGrpSpPr>
            <p:cNvPr id="105" name="Shape 105"/>
            <p:cNvGrpSpPr/>
            <p:nvPr/>
          </p:nvGrpSpPr>
          <p:grpSpPr>
            <a:xfrm>
              <a:off y="3216708" x="37604"/>
              <a:ext cy="657598" cx="422688"/>
              <a:chOff y="2209200" x="289773"/>
              <a:chExt cy="657598" cx="590100"/>
            </a:xfrm>
          </p:grpSpPr>
          <p:sp>
            <p:nvSpPr>
              <p:cNvPr id="106" name="Shape 106"/>
              <p:cNvSpPr txBox="1"/>
              <p:nvPr/>
            </p:nvSpPr>
            <p:spPr>
              <a:xfrm>
                <a:off y="2295869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Tue</a:t>
                </a:r>
              </a:p>
            </p:txBody>
          </p:sp>
          <p:sp>
            <p:nvSpPr>
              <p:cNvPr id="107" name="Shape 107"/>
              <p:cNvSpPr txBox="1"/>
              <p:nvPr/>
            </p:nvSpPr>
            <p:spPr>
              <a:xfrm>
                <a:off y="2209200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Mon</a:t>
                </a:r>
              </a:p>
            </p:txBody>
          </p:sp>
          <p:sp>
            <p:nvSpPr>
              <p:cNvPr id="108" name="Shape 108"/>
              <p:cNvSpPr txBox="1"/>
              <p:nvPr/>
            </p:nvSpPr>
            <p:spPr>
              <a:xfrm>
                <a:off y="248014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Thu</a:t>
                </a:r>
              </a:p>
            </p:txBody>
          </p:sp>
          <p:sp>
            <p:nvSpPr>
              <p:cNvPr id="109" name="Shape 109"/>
              <p:cNvSpPr txBox="1"/>
              <p:nvPr/>
            </p:nvSpPr>
            <p:spPr>
              <a:xfrm>
                <a:off y="239347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Wed</a:t>
                </a:r>
              </a:p>
            </p:txBody>
          </p:sp>
          <p:sp>
            <p:nvSpPr>
              <p:cNvPr id="110" name="Shape 110"/>
              <p:cNvSpPr txBox="1"/>
              <p:nvPr/>
            </p:nvSpPr>
            <p:spPr>
              <a:xfrm>
                <a:off y="257943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Fri</a:t>
                </a:r>
              </a:p>
            </p:txBody>
          </p:sp>
          <p:sp>
            <p:nvSpPr>
              <p:cNvPr id="111" name="Shape 111"/>
              <p:cNvSpPr txBox="1"/>
              <p:nvPr/>
            </p:nvSpPr>
            <p:spPr>
              <a:xfrm>
                <a:off y="2765398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Sun</a:t>
                </a:r>
              </a:p>
            </p:txBody>
          </p:sp>
          <p:sp>
            <p:nvSpPr>
              <p:cNvPr id="112" name="Shape 112"/>
              <p:cNvSpPr txBox="1"/>
              <p:nvPr/>
            </p:nvSpPr>
            <p:spPr>
              <a:xfrm>
                <a:off y="266610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Sat</a:t>
                </a:r>
              </a:p>
            </p:txBody>
          </p:sp>
        </p:grpSp>
        <p:grpSp>
          <p:nvGrpSpPr>
            <p:cNvPr id="113" name="Shape 113"/>
            <p:cNvGrpSpPr/>
            <p:nvPr/>
          </p:nvGrpSpPr>
          <p:grpSpPr>
            <a:xfrm>
              <a:off y="4176227" x="37604"/>
              <a:ext cy="657598" cx="422688"/>
              <a:chOff y="2209200" x="289773"/>
              <a:chExt cy="657598" cx="590100"/>
            </a:xfrm>
          </p:grpSpPr>
          <p:sp>
            <p:nvSpPr>
              <p:cNvPr id="114" name="Shape 114"/>
              <p:cNvSpPr txBox="1"/>
              <p:nvPr/>
            </p:nvSpPr>
            <p:spPr>
              <a:xfrm>
                <a:off y="2295869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Tue</a:t>
                </a:r>
              </a:p>
            </p:txBody>
          </p:sp>
          <p:sp>
            <p:nvSpPr>
              <p:cNvPr id="115" name="Shape 115"/>
              <p:cNvSpPr txBox="1"/>
              <p:nvPr/>
            </p:nvSpPr>
            <p:spPr>
              <a:xfrm>
                <a:off y="2209200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Mon</a:t>
                </a:r>
              </a:p>
            </p:txBody>
          </p:sp>
          <p:sp>
            <p:nvSpPr>
              <p:cNvPr id="116" name="Shape 116"/>
              <p:cNvSpPr txBox="1"/>
              <p:nvPr/>
            </p:nvSpPr>
            <p:spPr>
              <a:xfrm>
                <a:off y="248014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Thu</a:t>
                </a:r>
              </a:p>
            </p:txBody>
          </p:sp>
          <p:sp>
            <p:nvSpPr>
              <p:cNvPr id="117" name="Shape 117"/>
              <p:cNvSpPr txBox="1"/>
              <p:nvPr/>
            </p:nvSpPr>
            <p:spPr>
              <a:xfrm>
                <a:off y="2393474" x="289773"/>
                <a:ext cy="101399" cx="5898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Wed</a:t>
                </a:r>
              </a:p>
            </p:txBody>
          </p:sp>
          <p:sp>
            <p:nvSpPr>
              <p:cNvPr id="118" name="Shape 118"/>
              <p:cNvSpPr txBox="1"/>
              <p:nvPr/>
            </p:nvSpPr>
            <p:spPr>
              <a:xfrm>
                <a:off y="257943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Fri</a:t>
                </a:r>
              </a:p>
            </p:txBody>
          </p:sp>
          <p:sp>
            <p:nvSpPr>
              <p:cNvPr id="119" name="Shape 119"/>
              <p:cNvSpPr txBox="1"/>
              <p:nvPr/>
            </p:nvSpPr>
            <p:spPr>
              <a:xfrm>
                <a:off y="2765398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Sun</a:t>
                </a:r>
              </a:p>
            </p:txBody>
          </p:sp>
          <p:sp>
            <p:nvSpPr>
              <p:cNvPr id="120" name="Shape 120"/>
              <p:cNvSpPr txBox="1"/>
              <p:nvPr/>
            </p:nvSpPr>
            <p:spPr>
              <a:xfrm>
                <a:off y="2666106" x="289773"/>
                <a:ext cy="101399" cx="590100"/>
              </a:xfrm>
              <a:prstGeom prst="rect">
                <a:avLst/>
              </a:prstGeom>
            </p:spPr>
            <p:txBody>
              <a:bodyPr bIns="91425" rIns="91425" lIns="91425" tIns="91425" anchor="ctr" anchorCtr="0">
                <a:noAutofit/>
              </a:bodyPr>
              <a:lstStyle/>
              <a:p>
                <a:pPr algn="r" rtl="0" lvl="0">
                  <a:spcBef>
                    <a:spcPts val="0"/>
                  </a:spcBef>
                  <a:buNone/>
                </a:pPr>
                <a:r>
                  <a:rPr sz="800" lang="en-GB">
                    <a:latin typeface="Consolas"/>
                    <a:ea typeface="Consolas"/>
                    <a:cs typeface="Consolas"/>
                    <a:sym typeface="Consolas"/>
                  </a:rPr>
                  <a:t>Sat</a:t>
                </a:r>
              </a:p>
            </p:txBody>
          </p:sp>
        </p:grpSp>
      </p:grpSp>
      <p:pic>
        <p:nvPicPr>
          <p:cNvPr id="121" name="Shape 121"/>
          <p:cNvPicPr preferRelativeResize="0"/>
          <p:nvPr/>
        </p:nvPicPr>
        <p:blipFill>
          <a:blip r:embed="rId4"/>
          <a:stretch>
            <a:fillRect/>
          </a:stretch>
        </p:blipFill>
        <p:spPr>
          <a:xfrm>
            <a:off y="4407201" x="7913775"/>
            <a:ext cy="391899" cx="1043250"/>
          </a:xfrm>
          <a:prstGeom prst="rect">
            <a:avLst/>
          </a:prstGeom>
        </p:spPr>
      </p:pic>
      <p:sp>
        <p:nvSpPr>
          <p:cNvPr id="122" name="Shape 122"/>
          <p:cNvSpPr txBox="1"/>
          <p:nvPr/>
        </p:nvSpPr>
        <p:spPr>
          <a:xfrm>
            <a:off y="4157421" x="7555342"/>
            <a:ext cy="436200" cx="1774800"/>
          </a:xfrm>
          <a:prstGeom prst="rect">
            <a:avLst/>
          </a:prstGeom>
        </p:spPr>
        <p:txBody>
          <a:bodyPr bIns="91425" rIns="91425" lIns="91425" tIns="91425" anchor="t" anchorCtr="0">
            <a:noAutofit/>
          </a:bodyPr>
          <a:lstStyle/>
          <a:p>
            <a:pPr algn="ctr">
              <a:spcBef>
                <a:spcPts val="0"/>
              </a:spcBef>
              <a:buNone/>
            </a:pPr>
            <a:r>
              <a:rPr sz="1100" lang="en-GB">
                <a:solidFill>
                  <a:srgbClr val="434343"/>
                </a:solidFill>
              </a:rPr>
              <a:t># daily data points</a:t>
            </a:r>
          </a:p>
        </p:txBody>
      </p:sp>
      <p:sp>
        <p:nvSpPr>
          <p:cNvPr id="123" name="Shape 123"/>
          <p:cNvSpPr/>
          <p:nvPr/>
        </p:nvSpPr>
        <p:spPr>
          <a:xfrm>
            <a:off y="4218576" x="7783925"/>
            <a:ext cy="580499" cx="1285800"/>
          </a:xfrm>
          <a:prstGeom prst="rect">
            <a:avLst/>
          </a:prstGeom>
          <a:noFill/>
          <a:ln w="19050" cap="flat">
            <a:solidFill>
              <a:schemeClr val="dk2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pic>
        <p:nvPicPr>
          <p:cNvPr id="128" name="Shape 128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y="20698" x="0"/>
            <a:ext cy="5092481" cx="9143999"/>
          </a:xfrm>
          <a:prstGeom prst="rect">
            <a:avLst/>
          </a:prstGeom>
        </p:spPr>
      </p:pic>
      <p:sp>
        <p:nvSpPr>
          <p:cNvPr id="129" name="Shape 129"/>
          <p:cNvSpPr txBox="1"/>
          <p:nvPr/>
        </p:nvSpPr>
        <p:spPr>
          <a:xfrm>
            <a:off y="2151550" x="4321250"/>
            <a:ext cy="393299" cx="4280700"/>
          </a:xfrm>
          <a:prstGeom prst="rect">
            <a:avLst/>
          </a:prstGeom>
          <a:solidFill>
            <a:srgbClr val="FFF2CC"/>
          </a:solidFill>
          <a:ln w="9525" cap="flat">
            <a:solidFill>
              <a:srgbClr val="434343"/>
            </a:solidFill>
            <a:prstDash val="solid"/>
            <a:round/>
            <a:headEnd w="med" len="med" type="none"/>
            <a:tailEnd w="med" len="med" type="none"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sz="1300"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https://maps.googleapis.com/maps/api/geocode</a:t>
            </a:r>
            <a:br>
              <a:rPr sz="1300"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sz="1300" lang="en-GB">
                <a:solidFill>
                  <a:srgbClr val="434343"/>
                </a:solidFill>
                <a:latin typeface="Verdana"/>
                <a:ea typeface="Verdana"/>
                <a:cs typeface="Verdana"/>
                <a:sym typeface="Verdana"/>
              </a:rPr>
              <a:t>/json?latlng=40.714224,-73.961452&amp;...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y="223625" x="4266375"/>
            <a:ext cy="1815299" cx="4488000"/>
          </a:xfrm>
          <a:prstGeom prst="rect">
            <a:avLst/>
          </a:prstGeom>
          <a:solidFill>
            <a:srgbClr val="FFFFFF">
              <a:alpha val="75000"/>
            </a:srgbClr>
          </a:solidFill>
        </p:spPr>
        <p:txBody>
          <a:bodyPr bIns="91425" rIns="91425" lIns="91425" tIns="91425" anchor="t" anchorCtr="0">
            <a:noAutofit/>
          </a:bodyPr>
          <a:lstStyle/>
          <a:p>
            <a:pPr rtl="0" lv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47826"/>
              <a:buFont typeface="Arial"/>
              <a:buNone/>
            </a:pPr>
            <a:r>
              <a:rPr sz="2300" lang="en-GB">
                <a:solidFill>
                  <a:srgbClr val="222222"/>
                </a:solidFill>
                <a:latin typeface="Calibri"/>
                <a:ea typeface="Calibri"/>
                <a:cs typeface="Calibri"/>
                <a:sym typeface="Calibri"/>
              </a:rPr>
              <a:t>Google Maps API Web Services</a:t>
            </a:r>
          </a:p>
          <a:p>
            <a:pPr rtl="0" lvl="0" marR="215900" indent="-2921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sz="10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Directions API</a:t>
            </a:r>
          </a:p>
          <a:p>
            <a:pPr rtl="0" lvl="0" marR="215900" indent="-2921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sz="10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Distance Matrix API</a:t>
            </a:r>
          </a:p>
          <a:p>
            <a:pPr rtl="0" lvl="0" marR="215900" indent="-2921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sz="10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Elevation API</a:t>
            </a:r>
          </a:p>
          <a:p>
            <a:pPr rtl="0" lvl="0" marR="215900" indent="-3048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b="1" sz="12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Geocoding API</a:t>
            </a:r>
          </a:p>
          <a:p>
            <a:pPr rtl="0" lvl="0" marR="215900" indent="-2921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sz="10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8"/>
              </a:rPr>
              <a:t>Time Zone API</a:t>
            </a:r>
          </a:p>
          <a:p>
            <a:pPr rtl="0" lvl="0" marR="215900" indent="-292100" marL="457200">
              <a:lnSpc>
                <a:spcPct val="115000"/>
              </a:lnSpc>
              <a:spcBef>
                <a:spcPts val="0"/>
              </a:spcBef>
              <a:spcAft>
                <a:spcPts val="1700"/>
              </a:spcAft>
              <a:buClr>
                <a:srgbClr val="222222"/>
              </a:buClr>
              <a:buSzPct val="100000"/>
              <a:buFont typeface="Arial"/>
              <a:buChar char="●"/>
            </a:pPr>
            <a:r>
              <a:rPr u="sng" sz="1000" lang="en-GB">
                <a:solidFill>
                  <a:srgbClr val="1155CC"/>
                </a:solidFill>
                <a:latin typeface="Calibri"/>
                <a:ea typeface="Calibri"/>
                <a:cs typeface="Calibri"/>
                <a:sym typeface="Calibri"/>
                <a:hlinkClick r:id="rId9"/>
              </a:rPr>
              <a:t>Places API</a:t>
            </a:r>
          </a:p>
        </p:txBody>
      </p:sp>
    </p:spTree>
  </p:cSld>
  <p:clrMapOvr>
    <a:masterClrMapping/>
  </p:clrMapOvr>
  <p:transition spd="slow">
    <p:cut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4" name="Shape 134"/>
        <p:cNvGrpSpPr/>
        <p:nvPr/>
      </p:nvGrpSpPr>
      <p:grpSpPr>
        <a:xfrm>
          <a:off y="0" x="0"/>
          <a:ext cy="0" cx="0"/>
          <a:chOff y="0" x="0"/>
          <a:chExt cy="0" cx="0"/>
        </a:xfrm>
      </p:grpSpPr>
      <p:grpSp>
        <p:nvGrpSpPr>
          <p:cNvPr id="135" name="Shape 135"/>
          <p:cNvGrpSpPr/>
          <p:nvPr/>
        </p:nvGrpSpPr>
        <p:grpSpPr>
          <a:xfrm>
            <a:off y="198261" x="385600"/>
            <a:ext cy="4746976" cx="8758398"/>
            <a:chOff y="198261" x="385600"/>
            <a:chExt cy="4746976" cx="8758398"/>
          </a:xfrm>
        </p:grpSpPr>
        <p:pic>
          <p:nvPicPr>
            <p:cNvPr id="136" name="Shape 136"/>
            <p:cNvPicPr preferRelativeResize="0"/>
            <p:nvPr/>
          </p:nvPicPr>
          <p:blipFill>
            <a:blip r:embed="rId3"/>
            <a:stretch>
              <a:fillRect/>
            </a:stretch>
          </p:blipFill>
          <p:spPr>
            <a:xfrm>
              <a:off y="198261" x="385600"/>
              <a:ext cy="4746976" cx="8758398"/>
            </a:xfrm>
            <a:prstGeom prst="rect">
              <a:avLst/>
            </a:prstGeom>
          </p:spPr>
        </p:pic>
        <p:sp>
          <p:nvSpPr>
            <p:cNvPr id="137" name="Shape 137"/>
            <p:cNvSpPr/>
            <p:nvPr/>
          </p:nvSpPr>
          <p:spPr>
            <a:xfrm>
              <a:off y="4760000" x="7677650"/>
              <a:ext cy="185100" cx="3533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bIns="91425" rIns="91425" lIns="91425" tIns="91425" anchor="ctr" anchorCtr="0">
              <a:no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8" name="Shape 138"/>
          <p:cNvGrpSpPr/>
          <p:nvPr/>
        </p:nvGrpSpPr>
        <p:grpSpPr>
          <a:xfrm>
            <a:off y="412339" x="137373"/>
            <a:ext cy="657598" cx="590100"/>
            <a:chOff y="2209200" x="289773"/>
            <a:chExt cy="657598" cx="590100"/>
          </a:xfrm>
        </p:grpSpPr>
        <p:sp>
          <p:nvSpPr>
            <p:cNvPr id="139" name="Shape 139"/>
            <p:cNvSpPr txBox="1"/>
            <p:nvPr/>
          </p:nvSpPr>
          <p:spPr>
            <a:xfrm>
              <a:off y="2295869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Tue</a:t>
              </a:r>
            </a:p>
          </p:txBody>
        </p:sp>
        <p:sp>
          <p:nvSpPr>
            <p:cNvPr id="140" name="Shape 140"/>
            <p:cNvSpPr txBox="1"/>
            <p:nvPr/>
          </p:nvSpPr>
          <p:spPr>
            <a:xfrm>
              <a:off y="2209200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Mon</a:t>
              </a:r>
            </a:p>
          </p:txBody>
        </p:sp>
        <p:sp>
          <p:nvSpPr>
            <p:cNvPr id="141" name="Shape 141"/>
            <p:cNvSpPr txBox="1"/>
            <p:nvPr/>
          </p:nvSpPr>
          <p:spPr>
            <a:xfrm>
              <a:off y="248014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Thu</a:t>
              </a:r>
            </a:p>
          </p:txBody>
        </p:sp>
        <p:sp>
          <p:nvSpPr>
            <p:cNvPr id="142" name="Shape 142"/>
            <p:cNvSpPr txBox="1"/>
            <p:nvPr/>
          </p:nvSpPr>
          <p:spPr>
            <a:xfrm>
              <a:off y="239347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Wed</a:t>
              </a:r>
            </a:p>
          </p:txBody>
        </p:sp>
        <p:sp>
          <p:nvSpPr>
            <p:cNvPr id="143" name="Shape 143"/>
            <p:cNvSpPr txBox="1"/>
            <p:nvPr/>
          </p:nvSpPr>
          <p:spPr>
            <a:xfrm>
              <a:off y="257943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Fri</a:t>
              </a:r>
            </a:p>
          </p:txBody>
        </p:sp>
        <p:sp>
          <p:nvSpPr>
            <p:cNvPr id="144" name="Shape 144"/>
            <p:cNvSpPr txBox="1"/>
            <p:nvPr/>
          </p:nvSpPr>
          <p:spPr>
            <a:xfrm>
              <a:off y="2765398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Sun</a:t>
              </a:r>
            </a:p>
          </p:txBody>
        </p:sp>
        <p:sp>
          <p:nvSpPr>
            <p:cNvPr id="145" name="Shape 145"/>
            <p:cNvSpPr txBox="1"/>
            <p:nvPr/>
          </p:nvSpPr>
          <p:spPr>
            <a:xfrm>
              <a:off y="266610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Sat</a:t>
              </a:r>
            </a:p>
          </p:txBody>
        </p:sp>
      </p:grpSp>
      <p:grpSp>
        <p:nvGrpSpPr>
          <p:cNvPr id="146" name="Shape 146"/>
          <p:cNvGrpSpPr/>
          <p:nvPr/>
        </p:nvGrpSpPr>
        <p:grpSpPr>
          <a:xfrm>
            <a:off y="1326739" x="137373"/>
            <a:ext cy="657598" cx="590100"/>
            <a:chOff y="2209200" x="289773"/>
            <a:chExt cy="657598" cx="590100"/>
          </a:xfrm>
        </p:grpSpPr>
        <p:sp>
          <p:nvSpPr>
            <p:cNvPr id="147" name="Shape 147"/>
            <p:cNvSpPr txBox="1"/>
            <p:nvPr/>
          </p:nvSpPr>
          <p:spPr>
            <a:xfrm>
              <a:off y="2295869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Tue</a:t>
              </a:r>
            </a:p>
          </p:txBody>
        </p:sp>
        <p:sp>
          <p:nvSpPr>
            <p:cNvPr id="148" name="Shape 148"/>
            <p:cNvSpPr txBox="1"/>
            <p:nvPr/>
          </p:nvSpPr>
          <p:spPr>
            <a:xfrm>
              <a:off y="2209200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Mon</a:t>
              </a:r>
            </a:p>
          </p:txBody>
        </p:sp>
        <p:sp>
          <p:nvSpPr>
            <p:cNvPr id="149" name="Shape 149"/>
            <p:cNvSpPr txBox="1"/>
            <p:nvPr/>
          </p:nvSpPr>
          <p:spPr>
            <a:xfrm>
              <a:off y="248014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Thu</a:t>
              </a:r>
            </a:p>
          </p:txBody>
        </p:sp>
        <p:sp>
          <p:nvSpPr>
            <p:cNvPr id="150" name="Shape 150"/>
            <p:cNvSpPr txBox="1"/>
            <p:nvPr/>
          </p:nvSpPr>
          <p:spPr>
            <a:xfrm>
              <a:off y="239347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Wed</a:t>
              </a:r>
            </a:p>
          </p:txBody>
        </p:sp>
        <p:sp>
          <p:nvSpPr>
            <p:cNvPr id="151" name="Shape 151"/>
            <p:cNvSpPr txBox="1"/>
            <p:nvPr/>
          </p:nvSpPr>
          <p:spPr>
            <a:xfrm>
              <a:off y="257943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Fri</a:t>
              </a:r>
            </a:p>
          </p:txBody>
        </p:sp>
        <p:sp>
          <p:nvSpPr>
            <p:cNvPr id="152" name="Shape 152"/>
            <p:cNvSpPr txBox="1"/>
            <p:nvPr/>
          </p:nvSpPr>
          <p:spPr>
            <a:xfrm>
              <a:off y="2765398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Sun</a:t>
              </a:r>
            </a:p>
          </p:txBody>
        </p:sp>
        <p:sp>
          <p:nvSpPr>
            <p:cNvPr id="153" name="Shape 153"/>
            <p:cNvSpPr txBox="1"/>
            <p:nvPr/>
          </p:nvSpPr>
          <p:spPr>
            <a:xfrm>
              <a:off y="266610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Sat</a:t>
              </a:r>
            </a:p>
          </p:txBody>
        </p:sp>
      </p:grpSp>
      <p:grpSp>
        <p:nvGrpSpPr>
          <p:cNvPr id="154" name="Shape 154"/>
          <p:cNvGrpSpPr/>
          <p:nvPr/>
        </p:nvGrpSpPr>
        <p:grpSpPr>
          <a:xfrm>
            <a:off y="2241139" x="137373"/>
            <a:ext cy="657598" cx="590100"/>
            <a:chOff y="2209200" x="289773"/>
            <a:chExt cy="657598" cx="590100"/>
          </a:xfrm>
        </p:grpSpPr>
        <p:sp>
          <p:nvSpPr>
            <p:cNvPr id="155" name="Shape 155"/>
            <p:cNvSpPr txBox="1"/>
            <p:nvPr/>
          </p:nvSpPr>
          <p:spPr>
            <a:xfrm>
              <a:off y="2295869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Tue</a:t>
              </a:r>
            </a:p>
          </p:txBody>
        </p:sp>
        <p:sp>
          <p:nvSpPr>
            <p:cNvPr id="156" name="Shape 156"/>
            <p:cNvSpPr txBox="1"/>
            <p:nvPr/>
          </p:nvSpPr>
          <p:spPr>
            <a:xfrm>
              <a:off y="2209200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Mon</a:t>
              </a:r>
            </a:p>
          </p:txBody>
        </p:sp>
        <p:sp>
          <p:nvSpPr>
            <p:cNvPr id="157" name="Shape 157"/>
            <p:cNvSpPr txBox="1"/>
            <p:nvPr/>
          </p:nvSpPr>
          <p:spPr>
            <a:xfrm>
              <a:off y="248014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Thu</a:t>
              </a:r>
            </a:p>
          </p:txBody>
        </p:sp>
        <p:sp>
          <p:nvSpPr>
            <p:cNvPr id="158" name="Shape 158"/>
            <p:cNvSpPr txBox="1"/>
            <p:nvPr/>
          </p:nvSpPr>
          <p:spPr>
            <a:xfrm>
              <a:off y="239347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Wed</a:t>
              </a:r>
            </a:p>
          </p:txBody>
        </p:sp>
        <p:sp>
          <p:nvSpPr>
            <p:cNvPr id="159" name="Shape 159"/>
            <p:cNvSpPr txBox="1"/>
            <p:nvPr/>
          </p:nvSpPr>
          <p:spPr>
            <a:xfrm>
              <a:off y="257943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Fri</a:t>
              </a:r>
            </a:p>
          </p:txBody>
        </p:sp>
        <p:sp>
          <p:nvSpPr>
            <p:cNvPr id="160" name="Shape 160"/>
            <p:cNvSpPr txBox="1"/>
            <p:nvPr/>
          </p:nvSpPr>
          <p:spPr>
            <a:xfrm>
              <a:off y="2765398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Sun</a:t>
              </a:r>
            </a:p>
          </p:txBody>
        </p:sp>
        <p:sp>
          <p:nvSpPr>
            <p:cNvPr id="161" name="Shape 161"/>
            <p:cNvSpPr txBox="1"/>
            <p:nvPr/>
          </p:nvSpPr>
          <p:spPr>
            <a:xfrm>
              <a:off y="266610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Sat</a:t>
              </a:r>
            </a:p>
          </p:txBody>
        </p:sp>
      </p:grpSp>
      <p:grpSp>
        <p:nvGrpSpPr>
          <p:cNvPr id="162" name="Shape 162"/>
          <p:cNvGrpSpPr/>
          <p:nvPr/>
        </p:nvGrpSpPr>
        <p:grpSpPr>
          <a:xfrm>
            <a:off y="3155539" x="137373"/>
            <a:ext cy="657598" cx="590100"/>
            <a:chOff y="2209200" x="289773"/>
            <a:chExt cy="657598" cx="590100"/>
          </a:xfrm>
        </p:grpSpPr>
        <p:sp>
          <p:nvSpPr>
            <p:cNvPr id="163" name="Shape 163"/>
            <p:cNvSpPr txBox="1"/>
            <p:nvPr/>
          </p:nvSpPr>
          <p:spPr>
            <a:xfrm>
              <a:off y="2295869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Tue</a:t>
              </a:r>
            </a:p>
          </p:txBody>
        </p:sp>
        <p:sp>
          <p:nvSpPr>
            <p:cNvPr id="164" name="Shape 164"/>
            <p:cNvSpPr txBox="1"/>
            <p:nvPr/>
          </p:nvSpPr>
          <p:spPr>
            <a:xfrm>
              <a:off y="2209200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Mon</a:t>
              </a:r>
            </a:p>
          </p:txBody>
        </p:sp>
        <p:sp>
          <p:nvSpPr>
            <p:cNvPr id="165" name="Shape 165"/>
            <p:cNvSpPr txBox="1"/>
            <p:nvPr/>
          </p:nvSpPr>
          <p:spPr>
            <a:xfrm>
              <a:off y="248014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Thu</a:t>
              </a:r>
            </a:p>
          </p:txBody>
        </p:sp>
        <p:sp>
          <p:nvSpPr>
            <p:cNvPr id="166" name="Shape 166"/>
            <p:cNvSpPr txBox="1"/>
            <p:nvPr/>
          </p:nvSpPr>
          <p:spPr>
            <a:xfrm>
              <a:off y="239347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Wed</a:t>
              </a:r>
            </a:p>
          </p:txBody>
        </p:sp>
        <p:sp>
          <p:nvSpPr>
            <p:cNvPr id="167" name="Shape 167"/>
            <p:cNvSpPr txBox="1"/>
            <p:nvPr/>
          </p:nvSpPr>
          <p:spPr>
            <a:xfrm>
              <a:off y="257943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Fri</a:t>
              </a:r>
            </a:p>
          </p:txBody>
        </p:sp>
        <p:sp>
          <p:nvSpPr>
            <p:cNvPr id="168" name="Shape 168"/>
            <p:cNvSpPr txBox="1"/>
            <p:nvPr/>
          </p:nvSpPr>
          <p:spPr>
            <a:xfrm>
              <a:off y="2765398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Sun</a:t>
              </a:r>
            </a:p>
          </p:txBody>
        </p:sp>
        <p:sp>
          <p:nvSpPr>
            <p:cNvPr id="169" name="Shape 169"/>
            <p:cNvSpPr txBox="1"/>
            <p:nvPr/>
          </p:nvSpPr>
          <p:spPr>
            <a:xfrm>
              <a:off y="266610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Sat</a:t>
              </a:r>
            </a:p>
          </p:txBody>
        </p:sp>
      </p:grpSp>
      <p:grpSp>
        <p:nvGrpSpPr>
          <p:cNvPr id="170" name="Shape 170"/>
          <p:cNvGrpSpPr/>
          <p:nvPr/>
        </p:nvGrpSpPr>
        <p:grpSpPr>
          <a:xfrm>
            <a:off y="4069939" x="137373"/>
            <a:ext cy="657598" cx="590100"/>
            <a:chOff y="2209200" x="289773"/>
            <a:chExt cy="657598" cx="590100"/>
          </a:xfrm>
        </p:grpSpPr>
        <p:sp>
          <p:nvSpPr>
            <p:cNvPr id="171" name="Shape 171"/>
            <p:cNvSpPr txBox="1"/>
            <p:nvPr/>
          </p:nvSpPr>
          <p:spPr>
            <a:xfrm>
              <a:off y="2295869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Tue</a:t>
              </a:r>
            </a:p>
          </p:txBody>
        </p:sp>
        <p:sp>
          <p:nvSpPr>
            <p:cNvPr id="172" name="Shape 172"/>
            <p:cNvSpPr txBox="1"/>
            <p:nvPr/>
          </p:nvSpPr>
          <p:spPr>
            <a:xfrm>
              <a:off y="2209200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Mon</a:t>
              </a:r>
            </a:p>
          </p:txBody>
        </p:sp>
        <p:sp>
          <p:nvSpPr>
            <p:cNvPr id="173" name="Shape 173"/>
            <p:cNvSpPr txBox="1"/>
            <p:nvPr/>
          </p:nvSpPr>
          <p:spPr>
            <a:xfrm>
              <a:off y="248014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Thu</a:t>
              </a:r>
            </a:p>
          </p:txBody>
        </p:sp>
        <p:sp>
          <p:nvSpPr>
            <p:cNvPr id="174" name="Shape 174"/>
            <p:cNvSpPr txBox="1"/>
            <p:nvPr/>
          </p:nvSpPr>
          <p:spPr>
            <a:xfrm>
              <a:off y="2393474" x="289773"/>
              <a:ext cy="101399" cx="5898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Wed</a:t>
              </a:r>
            </a:p>
          </p:txBody>
        </p:sp>
        <p:sp>
          <p:nvSpPr>
            <p:cNvPr id="175" name="Shape 175"/>
            <p:cNvSpPr txBox="1"/>
            <p:nvPr/>
          </p:nvSpPr>
          <p:spPr>
            <a:xfrm>
              <a:off y="257943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Fri</a:t>
              </a:r>
            </a:p>
          </p:txBody>
        </p:sp>
        <p:sp>
          <p:nvSpPr>
            <p:cNvPr id="176" name="Shape 176"/>
            <p:cNvSpPr txBox="1"/>
            <p:nvPr/>
          </p:nvSpPr>
          <p:spPr>
            <a:xfrm>
              <a:off y="2765398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Sun</a:t>
              </a:r>
            </a:p>
          </p:txBody>
        </p:sp>
        <p:sp>
          <p:nvSpPr>
            <p:cNvPr id="177" name="Shape 177"/>
            <p:cNvSpPr txBox="1"/>
            <p:nvPr/>
          </p:nvSpPr>
          <p:spPr>
            <a:xfrm>
              <a:off y="2666106" x="289773"/>
              <a:ext cy="101399" cx="590100"/>
            </a:xfrm>
            <a:prstGeom prst="rect">
              <a:avLst/>
            </a:prstGeom>
          </p:spPr>
          <p:txBody>
            <a:bodyPr bIns="91425" rIns="91425" lIns="91425" tIns="91425" anchor="ctr" anchorCtr="0">
              <a:noAutofit/>
            </a:bodyPr>
            <a:lstStyle/>
            <a:p>
              <a:pPr algn="r" rtl="0" lvl="0">
                <a:spcBef>
                  <a:spcPts val="0"/>
                </a:spcBef>
                <a:buNone/>
              </a:pPr>
              <a:r>
                <a:rPr sz="800" lang="en-GB">
                  <a:latin typeface="Consolas"/>
                  <a:ea typeface="Consolas"/>
                  <a:cs typeface="Consolas"/>
                  <a:sym typeface="Consolas"/>
                </a:rPr>
                <a:t>Sat</a:t>
              </a:r>
            </a:p>
          </p:txBody>
        </p:sp>
      </p:grpSp>
      <p:sp>
        <p:nvSpPr>
          <p:cNvPr id="178" name="Shape 178"/>
          <p:cNvSpPr/>
          <p:nvPr/>
        </p:nvSpPr>
        <p:spPr>
          <a:xfrm>
            <a:off y="430875" x="697150"/>
            <a:ext cy="641699" cx="30101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9" name="Shape 179"/>
          <p:cNvSpPr/>
          <p:nvPr/>
        </p:nvSpPr>
        <p:spPr>
          <a:xfrm>
            <a:off y="4092939" x="2976625"/>
            <a:ext cy="606899" cx="50544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bIns="91425" rIns="91425" lIns="91425" tIns="91425" anchor="ctr" anchorCtr="0">
            <a:noAutofit/>
          </a:bodyPr>
          <a:lstStyle/>
          <a:p>
            <a:pPr rtl="0"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cut/>
  </p:transition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xmlns:r="http://schemas.openxmlformats.org/officeDocument/2006/relationships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Times New Roman" script="Arab"/>
        <a:font typeface="Times New Roman" script="Hebr"/>
        <a:font typeface="Angsana New" script="Thai"/>
        <a:font typeface="Nyala" script="Ethi"/>
        <a:font typeface="Vrinda" script="Beng"/>
        <a:font typeface="Shruti" script="Gujr"/>
        <a:font typeface="MoolBoran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Times New Roman" script="Viet"/>
        <a:font typeface="Microsoft Uighur" script="Uigh"/>
      </a:majorFont>
      <a:minorFont>
        <a:latin typeface="Arial"/>
        <a:ea typeface=""/>
        <a:cs typeface=""/>
        <a:font typeface="ＭＳ Ｐゴシック" script="Jpan"/>
        <a:font typeface="맑은 고딕" script="Hang"/>
        <a:font typeface="宋体" script="Hans"/>
        <a:font typeface="新細明體" script="Hant"/>
        <a:font typeface="Arial" script="Arab"/>
        <a:font typeface="Arial" script="Hebr"/>
        <a:font typeface="Cordia New" script="Thai"/>
        <a:font typeface="Nyala" script="Ethi"/>
        <a:font typeface="Vrinda" script="Beng"/>
        <a:font typeface="Shruti" script="Gujr"/>
        <a:font typeface="DaunPenh" script="Khmr"/>
        <a:font typeface="Tunga" script="Knda"/>
        <a:font typeface="Raavi" script="Guru"/>
        <a:font typeface="Euphemia" script="Cans"/>
        <a:font typeface="Plantagenet Cherokee" script="Cher"/>
        <a:font typeface="Microsoft Yi Baiti" script="Yiii"/>
        <a:font typeface="Microsoft Himalaya" script="Tibt"/>
        <a:font typeface="MV Boli" script="Thaa"/>
        <a:font typeface="Mangal" script="Deva"/>
        <a:font typeface="Gautami" script="Telu"/>
        <a:font typeface="Latha" script="Taml"/>
        <a:font typeface="Estrangelo Edessa" script="Syrc"/>
        <a:font typeface="Kalinga" script="Orya"/>
        <a:font typeface="Kartika" script="Mlym"/>
        <a:font typeface="DokChampa" script="Laoo"/>
        <a:font typeface="Iskoola Pota" script="Sinh"/>
        <a:font typeface="Mongolian Baiti" script="Mong"/>
        <a:font typeface="Arial" script="Viet"/>
        <a:font typeface="Microsoft Uighur" script="Uigh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algn="ctr" cap="flat" cmpd="sng">
          <a:solidFill>
            <a:schemeClr val="phClr">
              <a:shade val="95000"/>
              <a:satMod val="105000"/>
            </a:schemeClr>
          </a:solidFill>
          <a:prstDash val="solid"/>
        </a:ln>
        <a:ln w="25400" algn="ctr" cap="flat" cmpd="sng">
          <a:solidFill>
            <a:schemeClr val="phClr"/>
          </a:solidFill>
          <a:prstDash val="solid"/>
        </a:ln>
        <a:ln w="38100" algn="ctr" cap="flat" cmpd="sng">
          <a:solidFill>
            <a:schemeClr val="phClr"/>
          </a:solidFill>
          <a:prstDash val="solid"/>
        </a:ln>
      </a:lnStyleLst>
      <a:effectStyleLst>
        <a:effectStyle>
          <a:effectLst>
            <a:outerShdw rotWithShape="0" dir="5400000" blurRad="40000" dist="20000">
              <a:srgbClr val="000000">
                <a:alpha val="38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</a:effectStyle>
        <a:effectStyle>
          <a:effectLst>
            <a:outerShdw rotWithShape="0" dir="5400000" blurRad="40000" dist="23000">
              <a:srgbClr val="000000">
                <a:alpha val="35000"/>
              </a:srgbClr>
            </a:outerShdw>
          </a:effectLst>
          <a:scene3d>
            <a:camera prst="orthographicFront">
              <a:rot rev="0" lon="0" lat="0"/>
            </a:camera>
            <a:lightRig dir="t" rig="threePt">
              <a:rot rev="1200000" lon="0" lat="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t="-80000" b="180000" r="50000" l="5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t="50000" b="50000" r="50000" l="50000"/>
          </a:path>
        </a:gradFill>
      </a:bgFillStyleLst>
    </a:fmtScheme>
  </a:themeElements>
</a:theme>
</file>